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 id="2147483813"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8300" y="862300"/>
            <a:ext cx="4932800" cy="1602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0" name="Google Shape;10;p2"/>
          <p:cNvSpPr txBox="1">
            <a:spLocks noGrp="1"/>
          </p:cNvSpPr>
          <p:nvPr>
            <p:ph type="subTitle" idx="1"/>
          </p:nvPr>
        </p:nvSpPr>
        <p:spPr>
          <a:xfrm>
            <a:off x="1111564" y="2993664"/>
            <a:ext cx="1080000" cy="45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2133">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3733">
                <a:solidFill>
                  <a:schemeClr val="lt1"/>
                </a:solidFill>
              </a:defRPr>
            </a:lvl2pPr>
            <a:lvl3pPr lvl="2" algn="ctr">
              <a:lnSpc>
                <a:spcPct val="100000"/>
              </a:lnSpc>
              <a:spcBef>
                <a:spcPts val="0"/>
              </a:spcBef>
              <a:spcAft>
                <a:spcPts val="0"/>
              </a:spcAft>
              <a:buClr>
                <a:schemeClr val="lt1"/>
              </a:buClr>
              <a:buSzPts val="2800"/>
              <a:buNone/>
              <a:defRPr sz="3733">
                <a:solidFill>
                  <a:schemeClr val="lt1"/>
                </a:solidFill>
              </a:defRPr>
            </a:lvl3pPr>
            <a:lvl4pPr lvl="3" algn="ctr">
              <a:lnSpc>
                <a:spcPct val="100000"/>
              </a:lnSpc>
              <a:spcBef>
                <a:spcPts val="0"/>
              </a:spcBef>
              <a:spcAft>
                <a:spcPts val="0"/>
              </a:spcAft>
              <a:buClr>
                <a:schemeClr val="lt1"/>
              </a:buClr>
              <a:buSzPts val="2800"/>
              <a:buNone/>
              <a:defRPr sz="3733">
                <a:solidFill>
                  <a:schemeClr val="lt1"/>
                </a:solidFill>
              </a:defRPr>
            </a:lvl4pPr>
            <a:lvl5pPr lvl="4" algn="ctr">
              <a:lnSpc>
                <a:spcPct val="100000"/>
              </a:lnSpc>
              <a:spcBef>
                <a:spcPts val="0"/>
              </a:spcBef>
              <a:spcAft>
                <a:spcPts val="0"/>
              </a:spcAft>
              <a:buClr>
                <a:schemeClr val="lt1"/>
              </a:buClr>
              <a:buSzPts val="2800"/>
              <a:buNone/>
              <a:defRPr sz="3733">
                <a:solidFill>
                  <a:schemeClr val="lt1"/>
                </a:solidFill>
              </a:defRPr>
            </a:lvl5pPr>
            <a:lvl6pPr lvl="5" algn="ctr">
              <a:lnSpc>
                <a:spcPct val="100000"/>
              </a:lnSpc>
              <a:spcBef>
                <a:spcPts val="0"/>
              </a:spcBef>
              <a:spcAft>
                <a:spcPts val="0"/>
              </a:spcAft>
              <a:buClr>
                <a:schemeClr val="lt1"/>
              </a:buClr>
              <a:buSzPts val="2800"/>
              <a:buNone/>
              <a:defRPr sz="3733">
                <a:solidFill>
                  <a:schemeClr val="lt1"/>
                </a:solidFill>
              </a:defRPr>
            </a:lvl6pPr>
            <a:lvl7pPr lvl="6" algn="ctr">
              <a:lnSpc>
                <a:spcPct val="100000"/>
              </a:lnSpc>
              <a:spcBef>
                <a:spcPts val="0"/>
              </a:spcBef>
              <a:spcAft>
                <a:spcPts val="0"/>
              </a:spcAft>
              <a:buClr>
                <a:schemeClr val="lt1"/>
              </a:buClr>
              <a:buSzPts val="2800"/>
              <a:buNone/>
              <a:defRPr sz="3733">
                <a:solidFill>
                  <a:schemeClr val="lt1"/>
                </a:solidFill>
              </a:defRPr>
            </a:lvl7pPr>
            <a:lvl8pPr lvl="7" algn="ctr">
              <a:lnSpc>
                <a:spcPct val="100000"/>
              </a:lnSpc>
              <a:spcBef>
                <a:spcPts val="0"/>
              </a:spcBef>
              <a:spcAft>
                <a:spcPts val="0"/>
              </a:spcAft>
              <a:buClr>
                <a:schemeClr val="lt1"/>
              </a:buClr>
              <a:buSzPts val="2800"/>
              <a:buNone/>
              <a:defRPr sz="3733">
                <a:solidFill>
                  <a:schemeClr val="lt1"/>
                </a:solidFill>
              </a:defRPr>
            </a:lvl8pPr>
            <a:lvl9pPr lvl="8" algn="ctr">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99949478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2911200" y="3888367"/>
            <a:ext cx="6369600" cy="1482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6000"/>
              <a:buNone/>
              <a:defRPr sz="8000">
                <a:solidFill>
                  <a:schemeClr val="lt1"/>
                </a:solidFill>
              </a:defRPr>
            </a:lvl2pPr>
            <a:lvl3pPr lvl="2" algn="ctr">
              <a:spcBef>
                <a:spcPts val="0"/>
              </a:spcBef>
              <a:spcAft>
                <a:spcPts val="0"/>
              </a:spcAft>
              <a:buClr>
                <a:schemeClr val="lt1"/>
              </a:buClr>
              <a:buSzPts val="6000"/>
              <a:buNone/>
              <a:defRPr sz="8000">
                <a:solidFill>
                  <a:schemeClr val="lt1"/>
                </a:solidFill>
              </a:defRPr>
            </a:lvl3pPr>
            <a:lvl4pPr lvl="3" algn="ctr">
              <a:spcBef>
                <a:spcPts val="0"/>
              </a:spcBef>
              <a:spcAft>
                <a:spcPts val="0"/>
              </a:spcAft>
              <a:buClr>
                <a:schemeClr val="lt1"/>
              </a:buClr>
              <a:buSzPts val="6000"/>
              <a:buNone/>
              <a:defRPr sz="8000">
                <a:solidFill>
                  <a:schemeClr val="lt1"/>
                </a:solidFill>
              </a:defRPr>
            </a:lvl4pPr>
            <a:lvl5pPr lvl="4" algn="ctr">
              <a:spcBef>
                <a:spcPts val="0"/>
              </a:spcBef>
              <a:spcAft>
                <a:spcPts val="0"/>
              </a:spcAft>
              <a:buClr>
                <a:schemeClr val="lt1"/>
              </a:buClr>
              <a:buSzPts val="6000"/>
              <a:buNone/>
              <a:defRPr sz="8000">
                <a:solidFill>
                  <a:schemeClr val="lt1"/>
                </a:solidFill>
              </a:defRPr>
            </a:lvl5pPr>
            <a:lvl6pPr lvl="5" algn="ctr">
              <a:spcBef>
                <a:spcPts val="0"/>
              </a:spcBef>
              <a:spcAft>
                <a:spcPts val="0"/>
              </a:spcAft>
              <a:buClr>
                <a:schemeClr val="lt1"/>
              </a:buClr>
              <a:buSzPts val="6000"/>
              <a:buNone/>
              <a:defRPr sz="8000">
                <a:solidFill>
                  <a:schemeClr val="lt1"/>
                </a:solidFill>
              </a:defRPr>
            </a:lvl6pPr>
            <a:lvl7pPr lvl="6" algn="ctr">
              <a:spcBef>
                <a:spcPts val="0"/>
              </a:spcBef>
              <a:spcAft>
                <a:spcPts val="0"/>
              </a:spcAft>
              <a:buClr>
                <a:schemeClr val="lt1"/>
              </a:buClr>
              <a:buSzPts val="6000"/>
              <a:buNone/>
              <a:defRPr sz="8000">
                <a:solidFill>
                  <a:schemeClr val="lt1"/>
                </a:solidFill>
              </a:defRPr>
            </a:lvl7pPr>
            <a:lvl8pPr lvl="7" algn="ctr">
              <a:spcBef>
                <a:spcPts val="0"/>
              </a:spcBef>
              <a:spcAft>
                <a:spcPts val="0"/>
              </a:spcAft>
              <a:buClr>
                <a:schemeClr val="lt1"/>
              </a:buClr>
              <a:buSzPts val="6000"/>
              <a:buNone/>
              <a:defRPr sz="8000">
                <a:solidFill>
                  <a:schemeClr val="lt1"/>
                </a:solidFill>
              </a:defRPr>
            </a:lvl8pPr>
            <a:lvl9pPr lvl="8" algn="ctr">
              <a:spcBef>
                <a:spcPts val="0"/>
              </a:spcBef>
              <a:spcAft>
                <a:spcPts val="0"/>
              </a:spcAft>
              <a:buClr>
                <a:schemeClr val="lt1"/>
              </a:buClr>
              <a:buSzPts val="6000"/>
              <a:buNone/>
              <a:defRPr sz="8000">
                <a:solidFill>
                  <a:schemeClr val="lt1"/>
                </a:solidFill>
              </a:defRPr>
            </a:lvl9pPr>
          </a:lstStyle>
          <a:p>
            <a:r>
              <a:t>xx%</a:t>
            </a:r>
          </a:p>
        </p:txBody>
      </p:sp>
      <p:sp>
        <p:nvSpPr>
          <p:cNvPr id="36" name="Google Shape;36;p11"/>
          <p:cNvSpPr txBox="1">
            <a:spLocks noGrp="1"/>
          </p:cNvSpPr>
          <p:nvPr>
            <p:ph type="body" idx="1"/>
          </p:nvPr>
        </p:nvSpPr>
        <p:spPr>
          <a:xfrm>
            <a:off x="2911200" y="5235300"/>
            <a:ext cx="6369600" cy="825200"/>
          </a:xfrm>
          <a:prstGeom prst="rect">
            <a:avLst/>
          </a:prstGeom>
        </p:spPr>
        <p:txBody>
          <a:bodyPr spcFirstLastPara="1" wrap="square" lIns="91425" tIns="91425" rIns="91425" bIns="91425" anchor="t" anchorCtr="0">
            <a:noAutofit/>
          </a:bodyPr>
          <a:lstStyle>
            <a:lvl1pPr marL="609585" lvl="0" indent="-440256" algn="ctr">
              <a:spcBef>
                <a:spcPts val="0"/>
              </a:spcBef>
              <a:spcAft>
                <a:spcPts val="0"/>
              </a:spcAft>
              <a:buClr>
                <a:schemeClr val="lt1"/>
              </a:buClr>
              <a:buSzPts val="1600"/>
              <a:buChar char="●"/>
              <a:defRPr sz="2133">
                <a:solidFill>
                  <a:schemeClr val="lt1"/>
                </a:solidFill>
              </a:defRPr>
            </a:lvl1pPr>
            <a:lvl2pPr marL="1219170" lvl="1" indent="-440256" algn="ctr">
              <a:spcBef>
                <a:spcPts val="2133"/>
              </a:spcBef>
              <a:spcAft>
                <a:spcPts val="0"/>
              </a:spcAft>
              <a:buClr>
                <a:schemeClr val="lt1"/>
              </a:buClr>
              <a:buSzPts val="1600"/>
              <a:buChar char="○"/>
              <a:defRPr sz="2133">
                <a:solidFill>
                  <a:schemeClr val="lt1"/>
                </a:solidFill>
              </a:defRPr>
            </a:lvl2pPr>
            <a:lvl3pPr marL="1828754" lvl="2" indent="-440256" algn="ctr">
              <a:spcBef>
                <a:spcPts val="2133"/>
              </a:spcBef>
              <a:spcAft>
                <a:spcPts val="0"/>
              </a:spcAft>
              <a:buClr>
                <a:schemeClr val="lt1"/>
              </a:buClr>
              <a:buSzPts val="1600"/>
              <a:buChar char="■"/>
              <a:defRPr sz="2133">
                <a:solidFill>
                  <a:schemeClr val="lt1"/>
                </a:solidFill>
              </a:defRPr>
            </a:lvl3pPr>
            <a:lvl4pPr marL="2438339" lvl="3" indent="-440256" algn="ctr">
              <a:spcBef>
                <a:spcPts val="2133"/>
              </a:spcBef>
              <a:spcAft>
                <a:spcPts val="0"/>
              </a:spcAft>
              <a:buClr>
                <a:schemeClr val="lt1"/>
              </a:buClr>
              <a:buSzPts val="1600"/>
              <a:buChar char="●"/>
              <a:defRPr sz="2133">
                <a:solidFill>
                  <a:schemeClr val="lt1"/>
                </a:solidFill>
              </a:defRPr>
            </a:lvl4pPr>
            <a:lvl5pPr marL="3047924" lvl="4" indent="-440256" algn="ctr">
              <a:spcBef>
                <a:spcPts val="2133"/>
              </a:spcBef>
              <a:spcAft>
                <a:spcPts val="0"/>
              </a:spcAft>
              <a:buClr>
                <a:schemeClr val="lt1"/>
              </a:buClr>
              <a:buSzPts val="1600"/>
              <a:buChar char="○"/>
              <a:defRPr sz="2133">
                <a:solidFill>
                  <a:schemeClr val="lt1"/>
                </a:solidFill>
              </a:defRPr>
            </a:lvl5pPr>
            <a:lvl6pPr marL="3657509" lvl="5" indent="-440256" algn="ctr">
              <a:spcBef>
                <a:spcPts val="2133"/>
              </a:spcBef>
              <a:spcAft>
                <a:spcPts val="0"/>
              </a:spcAft>
              <a:buClr>
                <a:schemeClr val="lt1"/>
              </a:buClr>
              <a:buSzPts val="1600"/>
              <a:buChar char="■"/>
              <a:defRPr sz="2133">
                <a:solidFill>
                  <a:schemeClr val="lt1"/>
                </a:solidFill>
              </a:defRPr>
            </a:lvl6pPr>
            <a:lvl7pPr marL="4267093" lvl="6" indent="-440256" algn="ctr">
              <a:spcBef>
                <a:spcPts val="2133"/>
              </a:spcBef>
              <a:spcAft>
                <a:spcPts val="0"/>
              </a:spcAft>
              <a:buClr>
                <a:schemeClr val="lt1"/>
              </a:buClr>
              <a:buSzPts val="1600"/>
              <a:buChar char="●"/>
              <a:defRPr sz="2133">
                <a:solidFill>
                  <a:schemeClr val="lt1"/>
                </a:solidFill>
              </a:defRPr>
            </a:lvl7pPr>
            <a:lvl8pPr marL="4876678" lvl="7" indent="-440256" algn="ctr">
              <a:spcBef>
                <a:spcPts val="2133"/>
              </a:spcBef>
              <a:spcAft>
                <a:spcPts val="0"/>
              </a:spcAft>
              <a:buClr>
                <a:schemeClr val="lt1"/>
              </a:buClr>
              <a:buSzPts val="1600"/>
              <a:buChar char="○"/>
              <a:defRPr sz="2133">
                <a:solidFill>
                  <a:schemeClr val="lt1"/>
                </a:solidFill>
              </a:defRPr>
            </a:lvl8pPr>
            <a:lvl9pPr marL="5486263" lvl="8" indent="-440256" algn="ctr">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
        <p:nvSpPr>
          <p:cNvPr id="37" name="Google Shape;37;p11"/>
          <p:cNvSpPr txBox="1">
            <a:spLocks noGrp="1"/>
          </p:cNvSpPr>
          <p:nvPr>
            <p:ph type="title" idx="2"/>
          </p:nvPr>
        </p:nvSpPr>
        <p:spPr>
          <a:xfrm>
            <a:off x="1090400" y="592467"/>
            <a:ext cx="7044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143436523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50579402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1090400" y="592467"/>
            <a:ext cx="8740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41" name="Google Shape;41;p13"/>
          <p:cNvSpPr txBox="1">
            <a:spLocks noGrp="1"/>
          </p:cNvSpPr>
          <p:nvPr>
            <p:ph type="body" idx="1"/>
          </p:nvPr>
        </p:nvSpPr>
        <p:spPr>
          <a:xfrm>
            <a:off x="1090400" y="1774867"/>
            <a:ext cx="9420400" cy="400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1"/>
              </a:buClr>
              <a:buSzPts val="1200"/>
              <a:buChar char="●"/>
              <a:defRPr sz="1600">
                <a:solidFill>
                  <a:schemeClr val="lt1"/>
                </a:solidFill>
              </a:defRPr>
            </a:lvl1pPr>
            <a:lvl2pPr marL="1219170" lvl="1" indent="-406390" rtl="0">
              <a:spcBef>
                <a:spcPts val="2133"/>
              </a:spcBef>
              <a:spcAft>
                <a:spcPts val="0"/>
              </a:spcAft>
              <a:buClr>
                <a:schemeClr val="lt1"/>
              </a:buClr>
              <a:buSzPts val="1200"/>
              <a:buChar char="○"/>
              <a:defRPr sz="1600">
                <a:solidFill>
                  <a:schemeClr val="lt1"/>
                </a:solidFill>
              </a:defRPr>
            </a:lvl2pPr>
            <a:lvl3pPr marL="1828754" lvl="2" indent="-406390" rtl="0">
              <a:spcBef>
                <a:spcPts val="2133"/>
              </a:spcBef>
              <a:spcAft>
                <a:spcPts val="0"/>
              </a:spcAft>
              <a:buClr>
                <a:schemeClr val="lt1"/>
              </a:buClr>
              <a:buSzPts val="1200"/>
              <a:buChar char="■"/>
              <a:defRPr sz="1600">
                <a:solidFill>
                  <a:schemeClr val="lt1"/>
                </a:solidFill>
              </a:defRPr>
            </a:lvl3pPr>
            <a:lvl4pPr marL="2438339" lvl="3" indent="-406390" rtl="0">
              <a:spcBef>
                <a:spcPts val="2133"/>
              </a:spcBef>
              <a:spcAft>
                <a:spcPts val="0"/>
              </a:spcAft>
              <a:buClr>
                <a:schemeClr val="lt1"/>
              </a:buClr>
              <a:buSzPts val="1200"/>
              <a:buChar char="●"/>
              <a:defRPr sz="1600">
                <a:solidFill>
                  <a:schemeClr val="lt1"/>
                </a:solidFill>
              </a:defRPr>
            </a:lvl4pPr>
            <a:lvl5pPr marL="3047924" lvl="4" indent="-406390" rtl="0">
              <a:spcBef>
                <a:spcPts val="2133"/>
              </a:spcBef>
              <a:spcAft>
                <a:spcPts val="0"/>
              </a:spcAft>
              <a:buClr>
                <a:schemeClr val="lt1"/>
              </a:buClr>
              <a:buSzPts val="1200"/>
              <a:buChar char="○"/>
              <a:defRPr sz="1600">
                <a:solidFill>
                  <a:schemeClr val="lt1"/>
                </a:solidFill>
              </a:defRPr>
            </a:lvl5pPr>
            <a:lvl6pPr marL="3657509" lvl="5" indent="-406390" rtl="0">
              <a:spcBef>
                <a:spcPts val="2133"/>
              </a:spcBef>
              <a:spcAft>
                <a:spcPts val="0"/>
              </a:spcAft>
              <a:buClr>
                <a:schemeClr val="lt1"/>
              </a:buClr>
              <a:buSzPts val="1200"/>
              <a:buChar char="■"/>
              <a:defRPr sz="1600">
                <a:solidFill>
                  <a:schemeClr val="lt1"/>
                </a:solidFill>
              </a:defRPr>
            </a:lvl6pPr>
            <a:lvl7pPr marL="4267093" lvl="6" indent="-406390" rtl="0">
              <a:spcBef>
                <a:spcPts val="2133"/>
              </a:spcBef>
              <a:spcAft>
                <a:spcPts val="0"/>
              </a:spcAft>
              <a:buClr>
                <a:schemeClr val="lt1"/>
              </a:buClr>
              <a:buSzPts val="1200"/>
              <a:buChar char="●"/>
              <a:defRPr sz="1600">
                <a:solidFill>
                  <a:schemeClr val="lt1"/>
                </a:solidFill>
              </a:defRPr>
            </a:lvl7pPr>
            <a:lvl8pPr marL="4876678" lvl="7" indent="-406390" rtl="0">
              <a:spcBef>
                <a:spcPts val="2133"/>
              </a:spcBef>
              <a:spcAft>
                <a:spcPts val="0"/>
              </a:spcAft>
              <a:buClr>
                <a:schemeClr val="lt1"/>
              </a:buClr>
              <a:buSzPts val="1200"/>
              <a:buChar char="○"/>
              <a:defRPr sz="1600">
                <a:solidFill>
                  <a:schemeClr val="lt1"/>
                </a:solidFill>
              </a:defRPr>
            </a:lvl8pPr>
            <a:lvl9pPr marL="5486263" lvl="8" indent="-406390" rtl="0">
              <a:spcBef>
                <a:spcPts val="2133"/>
              </a:spcBef>
              <a:spcAft>
                <a:spcPts val="2133"/>
              </a:spcAft>
              <a:buClr>
                <a:schemeClr val="lt1"/>
              </a:buClr>
              <a:buSzPts val="1200"/>
              <a:buChar char="■"/>
              <a:defRPr sz="1600">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114658266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3629600" y="2283184"/>
            <a:ext cx="4932800" cy="9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44" name="Google Shape;44;p14"/>
          <p:cNvSpPr txBox="1">
            <a:spLocks noGrp="1"/>
          </p:cNvSpPr>
          <p:nvPr>
            <p:ph type="subTitle" idx="1"/>
          </p:nvPr>
        </p:nvSpPr>
        <p:spPr>
          <a:xfrm>
            <a:off x="3521800" y="3594017"/>
            <a:ext cx="5148400" cy="9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2133">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3733">
                <a:solidFill>
                  <a:schemeClr val="lt1"/>
                </a:solidFill>
              </a:defRPr>
            </a:lvl2pPr>
            <a:lvl3pPr lvl="2" algn="ctr" rtl="0">
              <a:lnSpc>
                <a:spcPct val="100000"/>
              </a:lnSpc>
              <a:spcBef>
                <a:spcPts val="0"/>
              </a:spcBef>
              <a:spcAft>
                <a:spcPts val="0"/>
              </a:spcAft>
              <a:buClr>
                <a:schemeClr val="lt1"/>
              </a:buClr>
              <a:buSzPts val="2800"/>
              <a:buNone/>
              <a:defRPr sz="3733">
                <a:solidFill>
                  <a:schemeClr val="lt1"/>
                </a:solidFill>
              </a:defRPr>
            </a:lvl3pPr>
            <a:lvl4pPr lvl="3" algn="ctr" rtl="0">
              <a:lnSpc>
                <a:spcPct val="100000"/>
              </a:lnSpc>
              <a:spcBef>
                <a:spcPts val="0"/>
              </a:spcBef>
              <a:spcAft>
                <a:spcPts val="0"/>
              </a:spcAft>
              <a:buClr>
                <a:schemeClr val="lt1"/>
              </a:buClr>
              <a:buSzPts val="2800"/>
              <a:buNone/>
              <a:defRPr sz="3733">
                <a:solidFill>
                  <a:schemeClr val="lt1"/>
                </a:solidFill>
              </a:defRPr>
            </a:lvl4pPr>
            <a:lvl5pPr lvl="4" algn="ctr" rtl="0">
              <a:lnSpc>
                <a:spcPct val="100000"/>
              </a:lnSpc>
              <a:spcBef>
                <a:spcPts val="0"/>
              </a:spcBef>
              <a:spcAft>
                <a:spcPts val="0"/>
              </a:spcAft>
              <a:buClr>
                <a:schemeClr val="lt1"/>
              </a:buClr>
              <a:buSzPts val="2800"/>
              <a:buNone/>
              <a:defRPr sz="3733">
                <a:solidFill>
                  <a:schemeClr val="lt1"/>
                </a:solidFill>
              </a:defRPr>
            </a:lvl5pPr>
            <a:lvl6pPr lvl="5" algn="ctr" rtl="0">
              <a:lnSpc>
                <a:spcPct val="100000"/>
              </a:lnSpc>
              <a:spcBef>
                <a:spcPts val="0"/>
              </a:spcBef>
              <a:spcAft>
                <a:spcPts val="0"/>
              </a:spcAft>
              <a:buClr>
                <a:schemeClr val="lt1"/>
              </a:buClr>
              <a:buSzPts val="2800"/>
              <a:buNone/>
              <a:defRPr sz="3733">
                <a:solidFill>
                  <a:schemeClr val="lt1"/>
                </a:solidFill>
              </a:defRPr>
            </a:lvl6pPr>
            <a:lvl7pPr lvl="6" algn="ctr" rtl="0">
              <a:lnSpc>
                <a:spcPct val="100000"/>
              </a:lnSpc>
              <a:spcBef>
                <a:spcPts val="0"/>
              </a:spcBef>
              <a:spcAft>
                <a:spcPts val="0"/>
              </a:spcAft>
              <a:buClr>
                <a:schemeClr val="lt1"/>
              </a:buClr>
              <a:buSzPts val="2800"/>
              <a:buNone/>
              <a:defRPr sz="3733">
                <a:solidFill>
                  <a:schemeClr val="lt1"/>
                </a:solidFill>
              </a:defRPr>
            </a:lvl7pPr>
            <a:lvl8pPr lvl="7" algn="ctr" rtl="0">
              <a:lnSpc>
                <a:spcPct val="100000"/>
              </a:lnSpc>
              <a:spcBef>
                <a:spcPts val="0"/>
              </a:spcBef>
              <a:spcAft>
                <a:spcPts val="0"/>
              </a:spcAft>
              <a:buClr>
                <a:schemeClr val="lt1"/>
              </a:buClr>
              <a:buSzPts val="2800"/>
              <a:buNone/>
              <a:defRPr sz="3733">
                <a:solidFill>
                  <a:schemeClr val="lt1"/>
                </a:solidFill>
              </a:defRPr>
            </a:lvl8pPr>
            <a:lvl9pPr lvl="8" algn="ctr" rtl="0">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89173770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394933" y="1373584"/>
            <a:ext cx="260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47" name="Google Shape;47;p15"/>
          <p:cNvSpPr txBox="1">
            <a:spLocks noGrp="1"/>
          </p:cNvSpPr>
          <p:nvPr>
            <p:ph type="subTitle" idx="1"/>
          </p:nvPr>
        </p:nvSpPr>
        <p:spPr>
          <a:xfrm>
            <a:off x="1394933" y="1840867"/>
            <a:ext cx="26000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48" name="Google Shape;48;p15"/>
          <p:cNvSpPr txBox="1">
            <a:spLocks noGrp="1"/>
          </p:cNvSpPr>
          <p:nvPr>
            <p:ph type="ctrTitle" idx="2"/>
          </p:nvPr>
        </p:nvSpPr>
        <p:spPr>
          <a:xfrm>
            <a:off x="4796000" y="1373584"/>
            <a:ext cx="260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49" name="Google Shape;49;p15"/>
          <p:cNvSpPr txBox="1">
            <a:spLocks noGrp="1"/>
          </p:cNvSpPr>
          <p:nvPr>
            <p:ph type="subTitle" idx="3"/>
          </p:nvPr>
        </p:nvSpPr>
        <p:spPr>
          <a:xfrm>
            <a:off x="4796000" y="1840867"/>
            <a:ext cx="26000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50" name="Google Shape;50;p15"/>
          <p:cNvSpPr txBox="1">
            <a:spLocks noGrp="1"/>
          </p:cNvSpPr>
          <p:nvPr>
            <p:ph type="ctrTitle" idx="4"/>
          </p:nvPr>
        </p:nvSpPr>
        <p:spPr>
          <a:xfrm>
            <a:off x="8197067" y="1373584"/>
            <a:ext cx="260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51" name="Google Shape;51;p15"/>
          <p:cNvSpPr txBox="1">
            <a:spLocks noGrp="1"/>
          </p:cNvSpPr>
          <p:nvPr>
            <p:ph type="subTitle" idx="5"/>
          </p:nvPr>
        </p:nvSpPr>
        <p:spPr>
          <a:xfrm>
            <a:off x="8197067" y="1840867"/>
            <a:ext cx="26000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52" name="Google Shape;52;p15"/>
          <p:cNvSpPr txBox="1">
            <a:spLocks noGrp="1"/>
          </p:cNvSpPr>
          <p:nvPr>
            <p:ph type="ctrTitle" idx="6"/>
          </p:nvPr>
        </p:nvSpPr>
        <p:spPr>
          <a:xfrm>
            <a:off x="1394933" y="3386251"/>
            <a:ext cx="260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53" name="Google Shape;53;p15"/>
          <p:cNvSpPr txBox="1">
            <a:spLocks noGrp="1"/>
          </p:cNvSpPr>
          <p:nvPr>
            <p:ph type="subTitle" idx="7"/>
          </p:nvPr>
        </p:nvSpPr>
        <p:spPr>
          <a:xfrm>
            <a:off x="1394933" y="3853533"/>
            <a:ext cx="26000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54" name="Google Shape;54;p15"/>
          <p:cNvSpPr txBox="1">
            <a:spLocks noGrp="1"/>
          </p:cNvSpPr>
          <p:nvPr>
            <p:ph type="ctrTitle" idx="8"/>
          </p:nvPr>
        </p:nvSpPr>
        <p:spPr>
          <a:xfrm>
            <a:off x="4796000" y="3386251"/>
            <a:ext cx="260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55" name="Google Shape;55;p15"/>
          <p:cNvSpPr txBox="1">
            <a:spLocks noGrp="1"/>
          </p:cNvSpPr>
          <p:nvPr>
            <p:ph type="subTitle" idx="9"/>
          </p:nvPr>
        </p:nvSpPr>
        <p:spPr>
          <a:xfrm>
            <a:off x="4796000" y="3853533"/>
            <a:ext cx="26000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56" name="Google Shape;56;p15"/>
          <p:cNvSpPr txBox="1">
            <a:spLocks noGrp="1"/>
          </p:cNvSpPr>
          <p:nvPr>
            <p:ph type="ctrTitle" idx="13"/>
          </p:nvPr>
        </p:nvSpPr>
        <p:spPr>
          <a:xfrm>
            <a:off x="8197067" y="3386251"/>
            <a:ext cx="260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57" name="Google Shape;57;p15"/>
          <p:cNvSpPr txBox="1">
            <a:spLocks noGrp="1"/>
          </p:cNvSpPr>
          <p:nvPr>
            <p:ph type="subTitle" idx="14"/>
          </p:nvPr>
        </p:nvSpPr>
        <p:spPr>
          <a:xfrm>
            <a:off x="8197067" y="3853533"/>
            <a:ext cx="26000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305743973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1">
  <p:cSld name="Big text 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692400" y="2297167"/>
            <a:ext cx="6807200" cy="9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800">
                <a:solidFill>
                  <a:schemeClr val="lt1"/>
                </a:solidFill>
              </a:defRPr>
            </a:lvl1pPr>
            <a:lvl2pPr lvl="1" algn="ctr" rtl="0">
              <a:spcBef>
                <a:spcPts val="0"/>
              </a:spcBef>
              <a:spcAft>
                <a:spcPts val="0"/>
              </a:spcAft>
              <a:buClr>
                <a:schemeClr val="lt1"/>
              </a:buClr>
              <a:buSzPts val="2100"/>
              <a:buNone/>
              <a:defRPr sz="2800">
                <a:solidFill>
                  <a:schemeClr val="lt1"/>
                </a:solidFill>
              </a:defRPr>
            </a:lvl2pPr>
            <a:lvl3pPr lvl="2" algn="ctr" rtl="0">
              <a:spcBef>
                <a:spcPts val="0"/>
              </a:spcBef>
              <a:spcAft>
                <a:spcPts val="0"/>
              </a:spcAft>
              <a:buClr>
                <a:schemeClr val="lt1"/>
              </a:buClr>
              <a:buSzPts val="2100"/>
              <a:buNone/>
              <a:defRPr sz="2800">
                <a:solidFill>
                  <a:schemeClr val="lt1"/>
                </a:solidFill>
              </a:defRPr>
            </a:lvl3pPr>
            <a:lvl4pPr lvl="3" algn="ctr" rtl="0">
              <a:spcBef>
                <a:spcPts val="0"/>
              </a:spcBef>
              <a:spcAft>
                <a:spcPts val="0"/>
              </a:spcAft>
              <a:buClr>
                <a:schemeClr val="lt1"/>
              </a:buClr>
              <a:buSzPts val="2100"/>
              <a:buNone/>
              <a:defRPr sz="2800">
                <a:solidFill>
                  <a:schemeClr val="lt1"/>
                </a:solidFill>
              </a:defRPr>
            </a:lvl4pPr>
            <a:lvl5pPr lvl="4" algn="ctr" rtl="0">
              <a:spcBef>
                <a:spcPts val="0"/>
              </a:spcBef>
              <a:spcAft>
                <a:spcPts val="0"/>
              </a:spcAft>
              <a:buClr>
                <a:schemeClr val="lt1"/>
              </a:buClr>
              <a:buSzPts val="2100"/>
              <a:buNone/>
              <a:defRPr sz="2800">
                <a:solidFill>
                  <a:schemeClr val="lt1"/>
                </a:solidFill>
              </a:defRPr>
            </a:lvl5pPr>
            <a:lvl6pPr lvl="5" algn="ctr" rtl="0">
              <a:spcBef>
                <a:spcPts val="0"/>
              </a:spcBef>
              <a:spcAft>
                <a:spcPts val="0"/>
              </a:spcAft>
              <a:buClr>
                <a:schemeClr val="lt1"/>
              </a:buClr>
              <a:buSzPts val="2100"/>
              <a:buNone/>
              <a:defRPr sz="2800">
                <a:solidFill>
                  <a:schemeClr val="lt1"/>
                </a:solidFill>
              </a:defRPr>
            </a:lvl6pPr>
            <a:lvl7pPr lvl="6" algn="ctr" rtl="0">
              <a:spcBef>
                <a:spcPts val="0"/>
              </a:spcBef>
              <a:spcAft>
                <a:spcPts val="0"/>
              </a:spcAft>
              <a:buClr>
                <a:schemeClr val="lt1"/>
              </a:buClr>
              <a:buSzPts val="2100"/>
              <a:buNone/>
              <a:defRPr sz="2800">
                <a:solidFill>
                  <a:schemeClr val="lt1"/>
                </a:solidFill>
              </a:defRPr>
            </a:lvl7pPr>
            <a:lvl8pPr lvl="7" algn="ctr" rtl="0">
              <a:spcBef>
                <a:spcPts val="0"/>
              </a:spcBef>
              <a:spcAft>
                <a:spcPts val="0"/>
              </a:spcAft>
              <a:buClr>
                <a:schemeClr val="lt1"/>
              </a:buClr>
              <a:buSzPts val="2100"/>
              <a:buNone/>
              <a:defRPr sz="2800">
                <a:solidFill>
                  <a:schemeClr val="lt1"/>
                </a:solidFill>
              </a:defRPr>
            </a:lvl8pPr>
            <a:lvl9pPr lvl="8" algn="ctr" rtl="0">
              <a:spcBef>
                <a:spcPts val="0"/>
              </a:spcBef>
              <a:spcAft>
                <a:spcPts val="0"/>
              </a:spcAft>
              <a:buClr>
                <a:schemeClr val="lt1"/>
              </a:buClr>
              <a:buSzPts val="2100"/>
              <a:buNone/>
              <a:defRPr sz="2800">
                <a:solidFill>
                  <a:schemeClr val="lt1"/>
                </a:solidFill>
              </a:defRPr>
            </a:lvl9pPr>
          </a:lstStyle>
          <a:p>
            <a:r>
              <a:rPr lang="fr-FR"/>
              <a:t>Modifiez le style du titre</a:t>
            </a:r>
            <a:endParaRPr/>
          </a:p>
        </p:txBody>
      </p:sp>
      <p:sp>
        <p:nvSpPr>
          <p:cNvPr id="60" name="Google Shape;60;p16"/>
          <p:cNvSpPr txBox="1">
            <a:spLocks noGrp="1"/>
          </p:cNvSpPr>
          <p:nvPr>
            <p:ph type="subTitle" idx="1"/>
          </p:nvPr>
        </p:nvSpPr>
        <p:spPr>
          <a:xfrm>
            <a:off x="3540800" y="3580033"/>
            <a:ext cx="5110400" cy="9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2133">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3733">
                <a:solidFill>
                  <a:schemeClr val="lt1"/>
                </a:solidFill>
              </a:defRPr>
            </a:lvl2pPr>
            <a:lvl3pPr lvl="2" algn="ctr" rtl="0">
              <a:lnSpc>
                <a:spcPct val="100000"/>
              </a:lnSpc>
              <a:spcBef>
                <a:spcPts val="0"/>
              </a:spcBef>
              <a:spcAft>
                <a:spcPts val="0"/>
              </a:spcAft>
              <a:buClr>
                <a:schemeClr val="lt1"/>
              </a:buClr>
              <a:buSzPts val="2800"/>
              <a:buNone/>
              <a:defRPr sz="3733">
                <a:solidFill>
                  <a:schemeClr val="lt1"/>
                </a:solidFill>
              </a:defRPr>
            </a:lvl3pPr>
            <a:lvl4pPr lvl="3" algn="ctr" rtl="0">
              <a:lnSpc>
                <a:spcPct val="100000"/>
              </a:lnSpc>
              <a:spcBef>
                <a:spcPts val="0"/>
              </a:spcBef>
              <a:spcAft>
                <a:spcPts val="0"/>
              </a:spcAft>
              <a:buClr>
                <a:schemeClr val="lt1"/>
              </a:buClr>
              <a:buSzPts val="2800"/>
              <a:buNone/>
              <a:defRPr sz="3733">
                <a:solidFill>
                  <a:schemeClr val="lt1"/>
                </a:solidFill>
              </a:defRPr>
            </a:lvl4pPr>
            <a:lvl5pPr lvl="4" algn="ctr" rtl="0">
              <a:lnSpc>
                <a:spcPct val="100000"/>
              </a:lnSpc>
              <a:spcBef>
                <a:spcPts val="0"/>
              </a:spcBef>
              <a:spcAft>
                <a:spcPts val="0"/>
              </a:spcAft>
              <a:buClr>
                <a:schemeClr val="lt1"/>
              </a:buClr>
              <a:buSzPts val="2800"/>
              <a:buNone/>
              <a:defRPr sz="3733">
                <a:solidFill>
                  <a:schemeClr val="lt1"/>
                </a:solidFill>
              </a:defRPr>
            </a:lvl5pPr>
            <a:lvl6pPr lvl="5" algn="ctr" rtl="0">
              <a:lnSpc>
                <a:spcPct val="100000"/>
              </a:lnSpc>
              <a:spcBef>
                <a:spcPts val="0"/>
              </a:spcBef>
              <a:spcAft>
                <a:spcPts val="0"/>
              </a:spcAft>
              <a:buClr>
                <a:schemeClr val="lt1"/>
              </a:buClr>
              <a:buSzPts val="2800"/>
              <a:buNone/>
              <a:defRPr sz="3733">
                <a:solidFill>
                  <a:schemeClr val="lt1"/>
                </a:solidFill>
              </a:defRPr>
            </a:lvl6pPr>
            <a:lvl7pPr lvl="6" algn="ctr" rtl="0">
              <a:lnSpc>
                <a:spcPct val="100000"/>
              </a:lnSpc>
              <a:spcBef>
                <a:spcPts val="0"/>
              </a:spcBef>
              <a:spcAft>
                <a:spcPts val="0"/>
              </a:spcAft>
              <a:buClr>
                <a:schemeClr val="lt1"/>
              </a:buClr>
              <a:buSzPts val="2800"/>
              <a:buNone/>
              <a:defRPr sz="3733">
                <a:solidFill>
                  <a:schemeClr val="lt1"/>
                </a:solidFill>
              </a:defRPr>
            </a:lvl7pPr>
            <a:lvl8pPr lvl="7" algn="ctr" rtl="0">
              <a:lnSpc>
                <a:spcPct val="100000"/>
              </a:lnSpc>
              <a:spcBef>
                <a:spcPts val="0"/>
              </a:spcBef>
              <a:spcAft>
                <a:spcPts val="0"/>
              </a:spcAft>
              <a:buClr>
                <a:schemeClr val="lt1"/>
              </a:buClr>
              <a:buSzPts val="2800"/>
              <a:buNone/>
              <a:defRPr sz="3733">
                <a:solidFill>
                  <a:schemeClr val="lt1"/>
                </a:solidFill>
              </a:defRPr>
            </a:lvl8pPr>
            <a:lvl9pPr lvl="8" algn="ctr" rtl="0">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399976307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7"/>
          <p:cNvSpPr txBox="1">
            <a:spLocks noGrp="1"/>
          </p:cNvSpPr>
          <p:nvPr>
            <p:ph type="ctrTitle"/>
          </p:nvPr>
        </p:nvSpPr>
        <p:spPr>
          <a:xfrm>
            <a:off x="3116600" y="3907477"/>
            <a:ext cx="5958800" cy="9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800">
                <a:solidFill>
                  <a:schemeClr val="lt1"/>
                </a:solidFill>
              </a:defRPr>
            </a:lvl1pPr>
            <a:lvl2pPr lvl="1" algn="ctr" rtl="0">
              <a:spcBef>
                <a:spcPts val="0"/>
              </a:spcBef>
              <a:spcAft>
                <a:spcPts val="0"/>
              </a:spcAft>
              <a:buClr>
                <a:schemeClr val="lt1"/>
              </a:buClr>
              <a:buSzPts val="2100"/>
              <a:buNone/>
              <a:defRPr sz="2800">
                <a:solidFill>
                  <a:schemeClr val="lt1"/>
                </a:solidFill>
              </a:defRPr>
            </a:lvl2pPr>
            <a:lvl3pPr lvl="2" algn="ctr" rtl="0">
              <a:spcBef>
                <a:spcPts val="0"/>
              </a:spcBef>
              <a:spcAft>
                <a:spcPts val="0"/>
              </a:spcAft>
              <a:buClr>
                <a:schemeClr val="lt1"/>
              </a:buClr>
              <a:buSzPts val="2100"/>
              <a:buNone/>
              <a:defRPr sz="2800">
                <a:solidFill>
                  <a:schemeClr val="lt1"/>
                </a:solidFill>
              </a:defRPr>
            </a:lvl3pPr>
            <a:lvl4pPr lvl="3" algn="ctr" rtl="0">
              <a:spcBef>
                <a:spcPts val="0"/>
              </a:spcBef>
              <a:spcAft>
                <a:spcPts val="0"/>
              </a:spcAft>
              <a:buClr>
                <a:schemeClr val="lt1"/>
              </a:buClr>
              <a:buSzPts val="2100"/>
              <a:buNone/>
              <a:defRPr sz="2800">
                <a:solidFill>
                  <a:schemeClr val="lt1"/>
                </a:solidFill>
              </a:defRPr>
            </a:lvl4pPr>
            <a:lvl5pPr lvl="4" algn="ctr" rtl="0">
              <a:spcBef>
                <a:spcPts val="0"/>
              </a:spcBef>
              <a:spcAft>
                <a:spcPts val="0"/>
              </a:spcAft>
              <a:buClr>
                <a:schemeClr val="lt1"/>
              </a:buClr>
              <a:buSzPts val="2100"/>
              <a:buNone/>
              <a:defRPr sz="2800">
                <a:solidFill>
                  <a:schemeClr val="lt1"/>
                </a:solidFill>
              </a:defRPr>
            </a:lvl5pPr>
            <a:lvl6pPr lvl="5" algn="ctr" rtl="0">
              <a:spcBef>
                <a:spcPts val="0"/>
              </a:spcBef>
              <a:spcAft>
                <a:spcPts val="0"/>
              </a:spcAft>
              <a:buClr>
                <a:schemeClr val="lt1"/>
              </a:buClr>
              <a:buSzPts val="2100"/>
              <a:buNone/>
              <a:defRPr sz="2800">
                <a:solidFill>
                  <a:schemeClr val="lt1"/>
                </a:solidFill>
              </a:defRPr>
            </a:lvl6pPr>
            <a:lvl7pPr lvl="6" algn="ctr" rtl="0">
              <a:spcBef>
                <a:spcPts val="0"/>
              </a:spcBef>
              <a:spcAft>
                <a:spcPts val="0"/>
              </a:spcAft>
              <a:buClr>
                <a:schemeClr val="lt1"/>
              </a:buClr>
              <a:buSzPts val="2100"/>
              <a:buNone/>
              <a:defRPr sz="2800">
                <a:solidFill>
                  <a:schemeClr val="lt1"/>
                </a:solidFill>
              </a:defRPr>
            </a:lvl7pPr>
            <a:lvl8pPr lvl="7" algn="ctr" rtl="0">
              <a:spcBef>
                <a:spcPts val="0"/>
              </a:spcBef>
              <a:spcAft>
                <a:spcPts val="0"/>
              </a:spcAft>
              <a:buClr>
                <a:schemeClr val="lt1"/>
              </a:buClr>
              <a:buSzPts val="2100"/>
              <a:buNone/>
              <a:defRPr sz="2800">
                <a:solidFill>
                  <a:schemeClr val="lt1"/>
                </a:solidFill>
              </a:defRPr>
            </a:lvl8pPr>
            <a:lvl9pPr lvl="8" algn="ctr" rtl="0">
              <a:spcBef>
                <a:spcPts val="0"/>
              </a:spcBef>
              <a:spcAft>
                <a:spcPts val="0"/>
              </a:spcAft>
              <a:buClr>
                <a:schemeClr val="lt1"/>
              </a:buClr>
              <a:buSzPts val="2100"/>
              <a:buNone/>
              <a:defRPr sz="2800">
                <a:solidFill>
                  <a:schemeClr val="lt1"/>
                </a:solidFill>
              </a:defRPr>
            </a:lvl9pPr>
          </a:lstStyle>
          <a:p>
            <a:r>
              <a:rPr lang="fr-FR"/>
              <a:t>Modifiez le style du titre</a:t>
            </a:r>
            <a:endParaRPr/>
          </a:p>
        </p:txBody>
      </p:sp>
      <p:sp>
        <p:nvSpPr>
          <p:cNvPr id="63" name="Google Shape;63;p17"/>
          <p:cNvSpPr txBox="1">
            <a:spLocks noGrp="1"/>
          </p:cNvSpPr>
          <p:nvPr>
            <p:ph type="subTitle" idx="1"/>
          </p:nvPr>
        </p:nvSpPr>
        <p:spPr>
          <a:xfrm>
            <a:off x="4889400" y="5242349"/>
            <a:ext cx="2413200" cy="4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Advent Pro Medium"/>
              <a:buNone/>
              <a:defRPr sz="2133">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370168517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8"/>
          <p:cNvSpPr txBox="1">
            <a:spLocks noGrp="1"/>
          </p:cNvSpPr>
          <p:nvPr>
            <p:ph type="ctrTitle"/>
          </p:nvPr>
        </p:nvSpPr>
        <p:spPr>
          <a:xfrm>
            <a:off x="2106088" y="3080567"/>
            <a:ext cx="2978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66" name="Google Shape;66;p18"/>
          <p:cNvSpPr txBox="1">
            <a:spLocks noGrp="1"/>
          </p:cNvSpPr>
          <p:nvPr>
            <p:ph type="subTitle" idx="1"/>
          </p:nvPr>
        </p:nvSpPr>
        <p:spPr>
          <a:xfrm>
            <a:off x="2106088" y="3649441"/>
            <a:ext cx="2978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67" name="Google Shape;67;p18"/>
          <p:cNvSpPr txBox="1">
            <a:spLocks noGrp="1"/>
          </p:cNvSpPr>
          <p:nvPr>
            <p:ph type="ctrTitle" idx="2"/>
          </p:nvPr>
        </p:nvSpPr>
        <p:spPr>
          <a:xfrm>
            <a:off x="7107912" y="3080567"/>
            <a:ext cx="2978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68" name="Google Shape;68;p18"/>
          <p:cNvSpPr txBox="1">
            <a:spLocks noGrp="1"/>
          </p:cNvSpPr>
          <p:nvPr>
            <p:ph type="subTitle" idx="3"/>
          </p:nvPr>
        </p:nvSpPr>
        <p:spPr>
          <a:xfrm>
            <a:off x="7107912" y="3649441"/>
            <a:ext cx="2978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69" name="Google Shape;69;p18"/>
          <p:cNvSpPr txBox="1">
            <a:spLocks noGrp="1"/>
          </p:cNvSpPr>
          <p:nvPr>
            <p:ph type="title" idx="4"/>
          </p:nvPr>
        </p:nvSpPr>
        <p:spPr>
          <a:xfrm>
            <a:off x="1090400" y="592467"/>
            <a:ext cx="551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2736142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One Column">
  <p:cSld name="Title + One Column">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ctrTitle"/>
          </p:nvPr>
        </p:nvSpPr>
        <p:spPr>
          <a:xfrm>
            <a:off x="4264197" y="3108600"/>
            <a:ext cx="3663600" cy="103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fr-FR"/>
              <a:t>Modifiez le style du titre</a:t>
            </a:r>
            <a:endParaRPr/>
          </a:p>
        </p:txBody>
      </p:sp>
      <p:sp>
        <p:nvSpPr>
          <p:cNvPr id="72" name="Google Shape;72;p19"/>
          <p:cNvSpPr txBox="1">
            <a:spLocks noGrp="1"/>
          </p:cNvSpPr>
          <p:nvPr>
            <p:ph type="subTitle" idx="1"/>
          </p:nvPr>
        </p:nvSpPr>
        <p:spPr>
          <a:xfrm>
            <a:off x="4607012" y="4036775"/>
            <a:ext cx="2978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73" name="Google Shape;73;p19"/>
          <p:cNvSpPr txBox="1">
            <a:spLocks noGrp="1"/>
          </p:cNvSpPr>
          <p:nvPr>
            <p:ph type="title" idx="2"/>
          </p:nvPr>
        </p:nvSpPr>
        <p:spPr>
          <a:xfrm>
            <a:off x="1090400" y="592467"/>
            <a:ext cx="551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269857339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Columns 1">
  <p:cSld name="Title + Two Columns 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0"/>
          <p:cNvSpPr txBox="1">
            <a:spLocks noGrp="1"/>
          </p:cNvSpPr>
          <p:nvPr>
            <p:ph type="ctrTitle"/>
          </p:nvPr>
        </p:nvSpPr>
        <p:spPr>
          <a:xfrm>
            <a:off x="1191699" y="3080567"/>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76" name="Google Shape;76;p20"/>
          <p:cNvSpPr txBox="1">
            <a:spLocks noGrp="1"/>
          </p:cNvSpPr>
          <p:nvPr>
            <p:ph type="subTitle" idx="1"/>
          </p:nvPr>
        </p:nvSpPr>
        <p:spPr>
          <a:xfrm>
            <a:off x="1191699" y="3649439"/>
            <a:ext cx="25064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77" name="Google Shape;77;p20"/>
          <p:cNvSpPr txBox="1">
            <a:spLocks noGrp="1"/>
          </p:cNvSpPr>
          <p:nvPr>
            <p:ph type="title" idx="2"/>
          </p:nvPr>
        </p:nvSpPr>
        <p:spPr>
          <a:xfrm>
            <a:off x="1090400" y="592467"/>
            <a:ext cx="551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78" name="Google Shape;78;p20"/>
          <p:cNvSpPr txBox="1">
            <a:spLocks noGrp="1"/>
          </p:cNvSpPr>
          <p:nvPr>
            <p:ph type="ctrTitle" idx="3"/>
          </p:nvPr>
        </p:nvSpPr>
        <p:spPr>
          <a:xfrm>
            <a:off x="4842799" y="3080567"/>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79" name="Google Shape;79;p20"/>
          <p:cNvSpPr txBox="1">
            <a:spLocks noGrp="1"/>
          </p:cNvSpPr>
          <p:nvPr>
            <p:ph type="subTitle" idx="4"/>
          </p:nvPr>
        </p:nvSpPr>
        <p:spPr>
          <a:xfrm>
            <a:off x="4842799" y="3649439"/>
            <a:ext cx="25064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80" name="Google Shape;80;p20"/>
          <p:cNvSpPr txBox="1">
            <a:spLocks noGrp="1"/>
          </p:cNvSpPr>
          <p:nvPr>
            <p:ph type="ctrTitle" idx="5"/>
          </p:nvPr>
        </p:nvSpPr>
        <p:spPr>
          <a:xfrm>
            <a:off x="8493899" y="3080567"/>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81" name="Google Shape;81;p20"/>
          <p:cNvSpPr txBox="1">
            <a:spLocks noGrp="1"/>
          </p:cNvSpPr>
          <p:nvPr>
            <p:ph type="subTitle" idx="6"/>
          </p:nvPr>
        </p:nvSpPr>
        <p:spPr>
          <a:xfrm>
            <a:off x="8493899" y="3649439"/>
            <a:ext cx="25064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95694417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10033" y="2550967"/>
            <a:ext cx="4854800" cy="1122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fr-FR"/>
              <a:t>Modifiez le style du titre</a:t>
            </a:r>
            <a:endParaRPr/>
          </a:p>
        </p:txBody>
      </p:sp>
      <p:sp>
        <p:nvSpPr>
          <p:cNvPr id="13" name="Google Shape;13;p3"/>
          <p:cNvSpPr txBox="1">
            <a:spLocks noGrp="1"/>
          </p:cNvSpPr>
          <p:nvPr>
            <p:ph type="subTitle" idx="1"/>
          </p:nvPr>
        </p:nvSpPr>
        <p:spPr>
          <a:xfrm>
            <a:off x="6870040" y="3673371"/>
            <a:ext cx="3994800" cy="123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Font typeface="Advent Pro Medium"/>
              <a:buNone/>
              <a:defRPr sz="2133">
                <a:solidFill>
                  <a:schemeClr val="lt1"/>
                </a:solidFill>
                <a:latin typeface="Advent Pro Medium"/>
                <a:ea typeface="Advent Pro Medium"/>
                <a:cs typeface="Advent Pro Medium"/>
                <a:sym typeface="Advent Pro Medium"/>
              </a:defRPr>
            </a:lvl1pPr>
            <a:lvl2pPr lvl="1" algn="r" rtl="0">
              <a:lnSpc>
                <a:spcPct val="100000"/>
              </a:lnSpc>
              <a:spcBef>
                <a:spcPts val="0"/>
              </a:spcBef>
              <a:spcAft>
                <a:spcPts val="0"/>
              </a:spcAft>
              <a:buClr>
                <a:schemeClr val="lt1"/>
              </a:buClr>
              <a:buSzPts val="2800"/>
              <a:buNone/>
              <a:defRPr sz="3733">
                <a:solidFill>
                  <a:schemeClr val="lt1"/>
                </a:solidFill>
              </a:defRPr>
            </a:lvl2pPr>
            <a:lvl3pPr lvl="2" algn="r" rtl="0">
              <a:lnSpc>
                <a:spcPct val="100000"/>
              </a:lnSpc>
              <a:spcBef>
                <a:spcPts val="0"/>
              </a:spcBef>
              <a:spcAft>
                <a:spcPts val="0"/>
              </a:spcAft>
              <a:buClr>
                <a:schemeClr val="lt1"/>
              </a:buClr>
              <a:buSzPts val="2800"/>
              <a:buNone/>
              <a:defRPr sz="3733">
                <a:solidFill>
                  <a:schemeClr val="lt1"/>
                </a:solidFill>
              </a:defRPr>
            </a:lvl3pPr>
            <a:lvl4pPr lvl="3" algn="r" rtl="0">
              <a:lnSpc>
                <a:spcPct val="100000"/>
              </a:lnSpc>
              <a:spcBef>
                <a:spcPts val="0"/>
              </a:spcBef>
              <a:spcAft>
                <a:spcPts val="0"/>
              </a:spcAft>
              <a:buClr>
                <a:schemeClr val="lt1"/>
              </a:buClr>
              <a:buSzPts val="2800"/>
              <a:buNone/>
              <a:defRPr sz="3733">
                <a:solidFill>
                  <a:schemeClr val="lt1"/>
                </a:solidFill>
              </a:defRPr>
            </a:lvl4pPr>
            <a:lvl5pPr lvl="4" algn="r" rtl="0">
              <a:lnSpc>
                <a:spcPct val="100000"/>
              </a:lnSpc>
              <a:spcBef>
                <a:spcPts val="0"/>
              </a:spcBef>
              <a:spcAft>
                <a:spcPts val="0"/>
              </a:spcAft>
              <a:buClr>
                <a:schemeClr val="lt1"/>
              </a:buClr>
              <a:buSzPts val="2800"/>
              <a:buNone/>
              <a:defRPr sz="3733">
                <a:solidFill>
                  <a:schemeClr val="lt1"/>
                </a:solidFill>
              </a:defRPr>
            </a:lvl5pPr>
            <a:lvl6pPr lvl="5" algn="r" rtl="0">
              <a:lnSpc>
                <a:spcPct val="100000"/>
              </a:lnSpc>
              <a:spcBef>
                <a:spcPts val="0"/>
              </a:spcBef>
              <a:spcAft>
                <a:spcPts val="0"/>
              </a:spcAft>
              <a:buClr>
                <a:schemeClr val="lt1"/>
              </a:buClr>
              <a:buSzPts val="2800"/>
              <a:buNone/>
              <a:defRPr sz="3733">
                <a:solidFill>
                  <a:schemeClr val="lt1"/>
                </a:solidFill>
              </a:defRPr>
            </a:lvl6pPr>
            <a:lvl7pPr lvl="6" algn="r" rtl="0">
              <a:lnSpc>
                <a:spcPct val="100000"/>
              </a:lnSpc>
              <a:spcBef>
                <a:spcPts val="0"/>
              </a:spcBef>
              <a:spcAft>
                <a:spcPts val="0"/>
              </a:spcAft>
              <a:buClr>
                <a:schemeClr val="lt1"/>
              </a:buClr>
              <a:buSzPts val="2800"/>
              <a:buNone/>
              <a:defRPr sz="3733">
                <a:solidFill>
                  <a:schemeClr val="lt1"/>
                </a:solidFill>
              </a:defRPr>
            </a:lvl7pPr>
            <a:lvl8pPr lvl="7" algn="r" rtl="0">
              <a:lnSpc>
                <a:spcPct val="100000"/>
              </a:lnSpc>
              <a:spcBef>
                <a:spcPts val="0"/>
              </a:spcBef>
              <a:spcAft>
                <a:spcPts val="0"/>
              </a:spcAft>
              <a:buClr>
                <a:schemeClr val="lt1"/>
              </a:buClr>
              <a:buSzPts val="2800"/>
              <a:buNone/>
              <a:defRPr sz="3733">
                <a:solidFill>
                  <a:schemeClr val="lt1"/>
                </a:solidFill>
              </a:defRPr>
            </a:lvl8pPr>
            <a:lvl9pPr lvl="8" algn="r" rtl="0">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16902781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One Column 1 ">
  <p:cSld name="Title + One Column 1 ">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1090400" y="592467"/>
            <a:ext cx="551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84" name="Google Shape;84;p21"/>
          <p:cNvSpPr txBox="1">
            <a:spLocks noGrp="1"/>
          </p:cNvSpPr>
          <p:nvPr>
            <p:ph type="ctrTitle" idx="2"/>
          </p:nvPr>
        </p:nvSpPr>
        <p:spPr>
          <a:xfrm>
            <a:off x="4264197" y="4226200"/>
            <a:ext cx="3663600" cy="103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r>
              <a:rPr lang="fr-FR"/>
              <a:t>Modifiez le style du titre</a:t>
            </a:r>
            <a:endParaRPr/>
          </a:p>
        </p:txBody>
      </p:sp>
      <p:sp>
        <p:nvSpPr>
          <p:cNvPr id="85" name="Google Shape;85;p21"/>
          <p:cNvSpPr txBox="1">
            <a:spLocks noGrp="1"/>
          </p:cNvSpPr>
          <p:nvPr>
            <p:ph type="subTitle" idx="1"/>
          </p:nvPr>
        </p:nvSpPr>
        <p:spPr>
          <a:xfrm>
            <a:off x="4607012" y="2817575"/>
            <a:ext cx="2978000" cy="109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423232424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ext 2">
  <p:cSld name="Big text 2">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2"/>
          <p:cNvSpPr txBox="1">
            <a:spLocks noGrp="1"/>
          </p:cNvSpPr>
          <p:nvPr>
            <p:ph type="ctrTitle"/>
          </p:nvPr>
        </p:nvSpPr>
        <p:spPr>
          <a:xfrm>
            <a:off x="3093580" y="966700"/>
            <a:ext cx="7675200" cy="94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800"/>
              <a:buNone/>
              <a:defRPr sz="6400">
                <a:solidFill>
                  <a:schemeClr val="lt1"/>
                </a:solidFill>
              </a:defRPr>
            </a:lvl1pPr>
            <a:lvl2pPr lvl="1" algn="r" rtl="0">
              <a:spcBef>
                <a:spcPts val="0"/>
              </a:spcBef>
              <a:spcAft>
                <a:spcPts val="0"/>
              </a:spcAft>
              <a:buClr>
                <a:schemeClr val="lt1"/>
              </a:buClr>
              <a:buSzPts val="4800"/>
              <a:buNone/>
              <a:defRPr sz="6400">
                <a:solidFill>
                  <a:schemeClr val="lt1"/>
                </a:solidFill>
              </a:defRPr>
            </a:lvl2pPr>
            <a:lvl3pPr lvl="2" algn="r" rtl="0">
              <a:spcBef>
                <a:spcPts val="0"/>
              </a:spcBef>
              <a:spcAft>
                <a:spcPts val="0"/>
              </a:spcAft>
              <a:buClr>
                <a:schemeClr val="lt1"/>
              </a:buClr>
              <a:buSzPts val="4800"/>
              <a:buNone/>
              <a:defRPr sz="6400">
                <a:solidFill>
                  <a:schemeClr val="lt1"/>
                </a:solidFill>
              </a:defRPr>
            </a:lvl3pPr>
            <a:lvl4pPr lvl="3" algn="r" rtl="0">
              <a:spcBef>
                <a:spcPts val="0"/>
              </a:spcBef>
              <a:spcAft>
                <a:spcPts val="0"/>
              </a:spcAft>
              <a:buClr>
                <a:schemeClr val="lt1"/>
              </a:buClr>
              <a:buSzPts val="4800"/>
              <a:buNone/>
              <a:defRPr sz="6400">
                <a:solidFill>
                  <a:schemeClr val="lt1"/>
                </a:solidFill>
              </a:defRPr>
            </a:lvl4pPr>
            <a:lvl5pPr lvl="4" algn="r" rtl="0">
              <a:spcBef>
                <a:spcPts val="0"/>
              </a:spcBef>
              <a:spcAft>
                <a:spcPts val="0"/>
              </a:spcAft>
              <a:buClr>
                <a:schemeClr val="lt1"/>
              </a:buClr>
              <a:buSzPts val="4800"/>
              <a:buNone/>
              <a:defRPr sz="6400">
                <a:solidFill>
                  <a:schemeClr val="lt1"/>
                </a:solidFill>
              </a:defRPr>
            </a:lvl5pPr>
            <a:lvl6pPr lvl="5" algn="r" rtl="0">
              <a:spcBef>
                <a:spcPts val="0"/>
              </a:spcBef>
              <a:spcAft>
                <a:spcPts val="0"/>
              </a:spcAft>
              <a:buClr>
                <a:schemeClr val="lt1"/>
              </a:buClr>
              <a:buSzPts val="4800"/>
              <a:buNone/>
              <a:defRPr sz="6400">
                <a:solidFill>
                  <a:schemeClr val="lt1"/>
                </a:solidFill>
              </a:defRPr>
            </a:lvl6pPr>
            <a:lvl7pPr lvl="6" algn="r" rtl="0">
              <a:spcBef>
                <a:spcPts val="0"/>
              </a:spcBef>
              <a:spcAft>
                <a:spcPts val="0"/>
              </a:spcAft>
              <a:buClr>
                <a:schemeClr val="lt1"/>
              </a:buClr>
              <a:buSzPts val="4800"/>
              <a:buNone/>
              <a:defRPr sz="6400">
                <a:solidFill>
                  <a:schemeClr val="lt1"/>
                </a:solidFill>
              </a:defRPr>
            </a:lvl7pPr>
            <a:lvl8pPr lvl="7" algn="r" rtl="0">
              <a:spcBef>
                <a:spcPts val="0"/>
              </a:spcBef>
              <a:spcAft>
                <a:spcPts val="0"/>
              </a:spcAft>
              <a:buClr>
                <a:schemeClr val="lt1"/>
              </a:buClr>
              <a:buSzPts val="4800"/>
              <a:buNone/>
              <a:defRPr sz="6400">
                <a:solidFill>
                  <a:schemeClr val="lt1"/>
                </a:solidFill>
              </a:defRPr>
            </a:lvl8pPr>
            <a:lvl9pPr lvl="8" algn="r" rtl="0">
              <a:spcBef>
                <a:spcPts val="0"/>
              </a:spcBef>
              <a:spcAft>
                <a:spcPts val="0"/>
              </a:spcAft>
              <a:buClr>
                <a:schemeClr val="lt1"/>
              </a:buClr>
              <a:buSzPts val="4800"/>
              <a:buNone/>
              <a:defRPr sz="6400">
                <a:solidFill>
                  <a:schemeClr val="lt1"/>
                </a:solidFill>
              </a:defRPr>
            </a:lvl9pPr>
          </a:lstStyle>
          <a:p>
            <a:r>
              <a:rPr lang="fr-FR"/>
              <a:t>Modifiez le style du titre</a:t>
            </a:r>
            <a:endParaRPr/>
          </a:p>
        </p:txBody>
      </p:sp>
      <p:sp>
        <p:nvSpPr>
          <p:cNvPr id="88" name="Google Shape;88;p22"/>
          <p:cNvSpPr txBox="1">
            <a:spLocks noGrp="1"/>
          </p:cNvSpPr>
          <p:nvPr>
            <p:ph type="subTitle" idx="1"/>
          </p:nvPr>
        </p:nvSpPr>
        <p:spPr>
          <a:xfrm>
            <a:off x="6384367" y="1925200"/>
            <a:ext cx="4384400" cy="55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algn="r" rtl="0">
              <a:lnSpc>
                <a:spcPct val="100000"/>
              </a:lnSpc>
              <a:spcBef>
                <a:spcPts val="0"/>
              </a:spcBef>
              <a:spcAft>
                <a:spcPts val="0"/>
              </a:spcAft>
              <a:buClr>
                <a:schemeClr val="lt1"/>
              </a:buClr>
              <a:buSzPts val="2800"/>
              <a:buNone/>
              <a:defRPr sz="3733">
                <a:solidFill>
                  <a:schemeClr val="lt1"/>
                </a:solidFill>
              </a:defRPr>
            </a:lvl2pPr>
            <a:lvl3pPr lvl="2" algn="r" rtl="0">
              <a:lnSpc>
                <a:spcPct val="100000"/>
              </a:lnSpc>
              <a:spcBef>
                <a:spcPts val="0"/>
              </a:spcBef>
              <a:spcAft>
                <a:spcPts val="0"/>
              </a:spcAft>
              <a:buClr>
                <a:schemeClr val="lt1"/>
              </a:buClr>
              <a:buSzPts val="2800"/>
              <a:buNone/>
              <a:defRPr sz="3733">
                <a:solidFill>
                  <a:schemeClr val="lt1"/>
                </a:solidFill>
              </a:defRPr>
            </a:lvl3pPr>
            <a:lvl4pPr lvl="3" algn="r" rtl="0">
              <a:lnSpc>
                <a:spcPct val="100000"/>
              </a:lnSpc>
              <a:spcBef>
                <a:spcPts val="0"/>
              </a:spcBef>
              <a:spcAft>
                <a:spcPts val="0"/>
              </a:spcAft>
              <a:buClr>
                <a:schemeClr val="lt1"/>
              </a:buClr>
              <a:buSzPts val="2800"/>
              <a:buNone/>
              <a:defRPr sz="3733">
                <a:solidFill>
                  <a:schemeClr val="lt1"/>
                </a:solidFill>
              </a:defRPr>
            </a:lvl4pPr>
            <a:lvl5pPr lvl="4" algn="r" rtl="0">
              <a:lnSpc>
                <a:spcPct val="100000"/>
              </a:lnSpc>
              <a:spcBef>
                <a:spcPts val="0"/>
              </a:spcBef>
              <a:spcAft>
                <a:spcPts val="0"/>
              </a:spcAft>
              <a:buClr>
                <a:schemeClr val="lt1"/>
              </a:buClr>
              <a:buSzPts val="2800"/>
              <a:buNone/>
              <a:defRPr sz="3733">
                <a:solidFill>
                  <a:schemeClr val="lt1"/>
                </a:solidFill>
              </a:defRPr>
            </a:lvl5pPr>
            <a:lvl6pPr lvl="5" algn="r" rtl="0">
              <a:lnSpc>
                <a:spcPct val="100000"/>
              </a:lnSpc>
              <a:spcBef>
                <a:spcPts val="0"/>
              </a:spcBef>
              <a:spcAft>
                <a:spcPts val="0"/>
              </a:spcAft>
              <a:buClr>
                <a:schemeClr val="lt1"/>
              </a:buClr>
              <a:buSzPts val="2800"/>
              <a:buNone/>
              <a:defRPr sz="3733">
                <a:solidFill>
                  <a:schemeClr val="lt1"/>
                </a:solidFill>
              </a:defRPr>
            </a:lvl6pPr>
            <a:lvl7pPr lvl="6" algn="r" rtl="0">
              <a:lnSpc>
                <a:spcPct val="100000"/>
              </a:lnSpc>
              <a:spcBef>
                <a:spcPts val="0"/>
              </a:spcBef>
              <a:spcAft>
                <a:spcPts val="0"/>
              </a:spcAft>
              <a:buClr>
                <a:schemeClr val="lt1"/>
              </a:buClr>
              <a:buSzPts val="2800"/>
              <a:buNone/>
              <a:defRPr sz="3733">
                <a:solidFill>
                  <a:schemeClr val="lt1"/>
                </a:solidFill>
              </a:defRPr>
            </a:lvl7pPr>
            <a:lvl8pPr lvl="7" algn="r" rtl="0">
              <a:lnSpc>
                <a:spcPct val="100000"/>
              </a:lnSpc>
              <a:spcBef>
                <a:spcPts val="0"/>
              </a:spcBef>
              <a:spcAft>
                <a:spcPts val="0"/>
              </a:spcAft>
              <a:buClr>
                <a:schemeClr val="lt1"/>
              </a:buClr>
              <a:buSzPts val="2800"/>
              <a:buNone/>
              <a:defRPr sz="3733">
                <a:solidFill>
                  <a:schemeClr val="lt1"/>
                </a:solidFill>
              </a:defRPr>
            </a:lvl8pPr>
            <a:lvl9pPr lvl="8" algn="r" rtl="0">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390811931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1090400" y="592467"/>
            <a:ext cx="45564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407551467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rrect slide">
  <p:cSld name="Correct slide">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4"/>
          <p:cNvSpPr txBox="1">
            <a:spLocks noGrp="1"/>
          </p:cNvSpPr>
          <p:nvPr>
            <p:ph type="title"/>
          </p:nvPr>
        </p:nvSpPr>
        <p:spPr>
          <a:xfrm>
            <a:off x="3272600" y="2098933"/>
            <a:ext cx="5646800" cy="108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418821224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correct slide">
  <p:cSld name="Incorrect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2511400" y="2098933"/>
            <a:ext cx="7169200" cy="108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172316910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6"/>
          <p:cNvSpPr txBox="1">
            <a:spLocks noGrp="1"/>
          </p:cNvSpPr>
          <p:nvPr>
            <p:ph type="title"/>
          </p:nvPr>
        </p:nvSpPr>
        <p:spPr>
          <a:xfrm>
            <a:off x="1090400" y="592467"/>
            <a:ext cx="5320800" cy="136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68701732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1090400" y="592467"/>
            <a:ext cx="528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67971729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8"/>
          <p:cNvSpPr txBox="1">
            <a:spLocks noGrp="1"/>
          </p:cNvSpPr>
          <p:nvPr>
            <p:ph type="ctrTitle"/>
          </p:nvPr>
        </p:nvSpPr>
        <p:spPr>
          <a:xfrm>
            <a:off x="1022051" y="2704533"/>
            <a:ext cx="209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01" name="Google Shape;101;p28"/>
          <p:cNvSpPr txBox="1">
            <a:spLocks noGrp="1"/>
          </p:cNvSpPr>
          <p:nvPr>
            <p:ph type="subTitle" idx="1"/>
          </p:nvPr>
        </p:nvSpPr>
        <p:spPr>
          <a:xfrm>
            <a:off x="1022051" y="4086204"/>
            <a:ext cx="2090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02" name="Google Shape;102;p28"/>
          <p:cNvSpPr txBox="1">
            <a:spLocks noGrp="1"/>
          </p:cNvSpPr>
          <p:nvPr>
            <p:ph type="title" idx="2"/>
          </p:nvPr>
        </p:nvSpPr>
        <p:spPr>
          <a:xfrm>
            <a:off x="1090400" y="592467"/>
            <a:ext cx="551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03" name="Google Shape;103;p28"/>
          <p:cNvSpPr txBox="1">
            <a:spLocks noGrp="1"/>
          </p:cNvSpPr>
          <p:nvPr>
            <p:ph type="ctrTitle" idx="3"/>
          </p:nvPr>
        </p:nvSpPr>
        <p:spPr>
          <a:xfrm>
            <a:off x="3708017" y="2704533"/>
            <a:ext cx="209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04" name="Google Shape;104;p28"/>
          <p:cNvSpPr txBox="1">
            <a:spLocks noGrp="1"/>
          </p:cNvSpPr>
          <p:nvPr>
            <p:ph type="subTitle" idx="4"/>
          </p:nvPr>
        </p:nvSpPr>
        <p:spPr>
          <a:xfrm>
            <a:off x="3708017" y="4086204"/>
            <a:ext cx="2090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05" name="Google Shape;105;p28"/>
          <p:cNvSpPr txBox="1">
            <a:spLocks noGrp="1"/>
          </p:cNvSpPr>
          <p:nvPr>
            <p:ph type="ctrTitle" idx="5"/>
          </p:nvPr>
        </p:nvSpPr>
        <p:spPr>
          <a:xfrm>
            <a:off x="6393984" y="2704533"/>
            <a:ext cx="209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06" name="Google Shape;106;p28"/>
          <p:cNvSpPr txBox="1">
            <a:spLocks noGrp="1"/>
          </p:cNvSpPr>
          <p:nvPr>
            <p:ph type="subTitle" idx="6"/>
          </p:nvPr>
        </p:nvSpPr>
        <p:spPr>
          <a:xfrm>
            <a:off x="6393984" y="4086204"/>
            <a:ext cx="2090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07" name="Google Shape;107;p28"/>
          <p:cNvSpPr txBox="1">
            <a:spLocks noGrp="1"/>
          </p:cNvSpPr>
          <p:nvPr>
            <p:ph type="ctrTitle" idx="7"/>
          </p:nvPr>
        </p:nvSpPr>
        <p:spPr>
          <a:xfrm>
            <a:off x="9079951" y="2704533"/>
            <a:ext cx="20900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08" name="Google Shape;108;p28"/>
          <p:cNvSpPr txBox="1">
            <a:spLocks noGrp="1"/>
          </p:cNvSpPr>
          <p:nvPr>
            <p:ph type="subTitle" idx="8"/>
          </p:nvPr>
        </p:nvSpPr>
        <p:spPr>
          <a:xfrm>
            <a:off x="9079951" y="4086204"/>
            <a:ext cx="20900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375917743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9"/>
          <p:cNvSpPr txBox="1">
            <a:spLocks noGrp="1"/>
          </p:cNvSpPr>
          <p:nvPr>
            <p:ph type="title" hasCustomPrompt="1"/>
          </p:nvPr>
        </p:nvSpPr>
        <p:spPr>
          <a:xfrm>
            <a:off x="1206200" y="3900067"/>
            <a:ext cx="2962800" cy="148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t>xx%</a:t>
            </a:r>
          </a:p>
        </p:txBody>
      </p:sp>
      <p:sp>
        <p:nvSpPr>
          <p:cNvPr id="111" name="Google Shape;111;p29"/>
          <p:cNvSpPr txBox="1">
            <a:spLocks noGrp="1"/>
          </p:cNvSpPr>
          <p:nvPr>
            <p:ph type="body" idx="1"/>
          </p:nvPr>
        </p:nvSpPr>
        <p:spPr>
          <a:xfrm>
            <a:off x="1206200" y="5247000"/>
            <a:ext cx="2962800" cy="8252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Clr>
                <a:schemeClr val="lt1"/>
              </a:buClr>
              <a:buSzPts val="1600"/>
              <a:buChar char="●"/>
              <a:defRPr sz="2133">
                <a:solidFill>
                  <a:schemeClr val="lt1"/>
                </a:solidFill>
              </a:defRPr>
            </a:lvl1pPr>
            <a:lvl2pPr marL="1219170" lvl="1" indent="-440256" algn="ctr" rtl="0">
              <a:spcBef>
                <a:spcPts val="2133"/>
              </a:spcBef>
              <a:spcAft>
                <a:spcPts val="0"/>
              </a:spcAft>
              <a:buClr>
                <a:schemeClr val="lt1"/>
              </a:buClr>
              <a:buSzPts val="1600"/>
              <a:buChar char="○"/>
              <a:defRPr sz="2133">
                <a:solidFill>
                  <a:schemeClr val="lt1"/>
                </a:solidFill>
              </a:defRPr>
            </a:lvl2pPr>
            <a:lvl3pPr marL="1828754" lvl="2" indent="-440256" algn="ctr" rtl="0">
              <a:spcBef>
                <a:spcPts val="2133"/>
              </a:spcBef>
              <a:spcAft>
                <a:spcPts val="0"/>
              </a:spcAft>
              <a:buClr>
                <a:schemeClr val="lt1"/>
              </a:buClr>
              <a:buSzPts val="1600"/>
              <a:buChar char="■"/>
              <a:defRPr sz="2133">
                <a:solidFill>
                  <a:schemeClr val="lt1"/>
                </a:solidFill>
              </a:defRPr>
            </a:lvl3pPr>
            <a:lvl4pPr marL="2438339" lvl="3" indent="-440256" algn="ctr" rtl="0">
              <a:spcBef>
                <a:spcPts val="2133"/>
              </a:spcBef>
              <a:spcAft>
                <a:spcPts val="0"/>
              </a:spcAft>
              <a:buClr>
                <a:schemeClr val="lt1"/>
              </a:buClr>
              <a:buSzPts val="1600"/>
              <a:buChar char="●"/>
              <a:defRPr sz="2133">
                <a:solidFill>
                  <a:schemeClr val="lt1"/>
                </a:solidFill>
              </a:defRPr>
            </a:lvl4pPr>
            <a:lvl5pPr marL="3047924" lvl="4" indent="-440256" algn="ctr" rtl="0">
              <a:spcBef>
                <a:spcPts val="2133"/>
              </a:spcBef>
              <a:spcAft>
                <a:spcPts val="0"/>
              </a:spcAft>
              <a:buClr>
                <a:schemeClr val="lt1"/>
              </a:buClr>
              <a:buSzPts val="1600"/>
              <a:buChar char="○"/>
              <a:defRPr sz="2133">
                <a:solidFill>
                  <a:schemeClr val="lt1"/>
                </a:solidFill>
              </a:defRPr>
            </a:lvl5pPr>
            <a:lvl6pPr marL="3657509" lvl="5" indent="-440256" algn="ctr" rtl="0">
              <a:spcBef>
                <a:spcPts val="2133"/>
              </a:spcBef>
              <a:spcAft>
                <a:spcPts val="0"/>
              </a:spcAft>
              <a:buClr>
                <a:schemeClr val="lt1"/>
              </a:buClr>
              <a:buSzPts val="1600"/>
              <a:buChar char="■"/>
              <a:defRPr sz="2133">
                <a:solidFill>
                  <a:schemeClr val="lt1"/>
                </a:solidFill>
              </a:defRPr>
            </a:lvl6pPr>
            <a:lvl7pPr marL="4267093" lvl="6" indent="-440256" algn="ctr" rtl="0">
              <a:spcBef>
                <a:spcPts val="2133"/>
              </a:spcBef>
              <a:spcAft>
                <a:spcPts val="0"/>
              </a:spcAft>
              <a:buClr>
                <a:schemeClr val="lt1"/>
              </a:buClr>
              <a:buSzPts val="1600"/>
              <a:buChar char="●"/>
              <a:defRPr sz="2133">
                <a:solidFill>
                  <a:schemeClr val="lt1"/>
                </a:solidFill>
              </a:defRPr>
            </a:lvl7pPr>
            <a:lvl8pPr marL="4876678" lvl="7" indent="-440256" algn="ctr" rtl="0">
              <a:spcBef>
                <a:spcPts val="2133"/>
              </a:spcBef>
              <a:spcAft>
                <a:spcPts val="0"/>
              </a:spcAft>
              <a:buClr>
                <a:schemeClr val="lt1"/>
              </a:buClr>
              <a:buSzPts val="1600"/>
              <a:buChar char="○"/>
              <a:defRPr sz="2133">
                <a:solidFill>
                  <a:schemeClr val="lt1"/>
                </a:solidFill>
              </a:defRPr>
            </a:lvl8pPr>
            <a:lvl9pPr marL="5486263" lvl="8" indent="-440256" algn="ctr" rtl="0">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
        <p:nvSpPr>
          <p:cNvPr id="112" name="Google Shape;112;p29"/>
          <p:cNvSpPr txBox="1">
            <a:spLocks noGrp="1"/>
          </p:cNvSpPr>
          <p:nvPr>
            <p:ph type="title" idx="2"/>
          </p:nvPr>
        </p:nvSpPr>
        <p:spPr>
          <a:xfrm>
            <a:off x="1090400" y="592467"/>
            <a:ext cx="7044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13" name="Google Shape;113;p29"/>
          <p:cNvSpPr txBox="1">
            <a:spLocks noGrp="1"/>
          </p:cNvSpPr>
          <p:nvPr>
            <p:ph type="title" idx="3" hasCustomPrompt="1"/>
          </p:nvPr>
        </p:nvSpPr>
        <p:spPr>
          <a:xfrm>
            <a:off x="4614600" y="3900067"/>
            <a:ext cx="2962800" cy="148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t>xx%</a:t>
            </a:r>
          </a:p>
        </p:txBody>
      </p:sp>
      <p:sp>
        <p:nvSpPr>
          <p:cNvPr id="114" name="Google Shape;114;p29"/>
          <p:cNvSpPr txBox="1">
            <a:spLocks noGrp="1"/>
          </p:cNvSpPr>
          <p:nvPr>
            <p:ph type="body" idx="4"/>
          </p:nvPr>
        </p:nvSpPr>
        <p:spPr>
          <a:xfrm>
            <a:off x="4614600" y="5247000"/>
            <a:ext cx="2962800" cy="8252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Clr>
                <a:schemeClr val="lt1"/>
              </a:buClr>
              <a:buSzPts val="1600"/>
              <a:buChar char="●"/>
              <a:defRPr sz="2133">
                <a:solidFill>
                  <a:schemeClr val="lt1"/>
                </a:solidFill>
              </a:defRPr>
            </a:lvl1pPr>
            <a:lvl2pPr marL="1219170" lvl="1" indent="-440256" algn="ctr" rtl="0">
              <a:spcBef>
                <a:spcPts val="2133"/>
              </a:spcBef>
              <a:spcAft>
                <a:spcPts val="0"/>
              </a:spcAft>
              <a:buClr>
                <a:schemeClr val="lt1"/>
              </a:buClr>
              <a:buSzPts val="1600"/>
              <a:buChar char="○"/>
              <a:defRPr sz="2133">
                <a:solidFill>
                  <a:schemeClr val="lt1"/>
                </a:solidFill>
              </a:defRPr>
            </a:lvl2pPr>
            <a:lvl3pPr marL="1828754" lvl="2" indent="-440256" algn="ctr" rtl="0">
              <a:spcBef>
                <a:spcPts val="2133"/>
              </a:spcBef>
              <a:spcAft>
                <a:spcPts val="0"/>
              </a:spcAft>
              <a:buClr>
                <a:schemeClr val="lt1"/>
              </a:buClr>
              <a:buSzPts val="1600"/>
              <a:buChar char="■"/>
              <a:defRPr sz="2133">
                <a:solidFill>
                  <a:schemeClr val="lt1"/>
                </a:solidFill>
              </a:defRPr>
            </a:lvl3pPr>
            <a:lvl4pPr marL="2438339" lvl="3" indent="-440256" algn="ctr" rtl="0">
              <a:spcBef>
                <a:spcPts val="2133"/>
              </a:spcBef>
              <a:spcAft>
                <a:spcPts val="0"/>
              </a:spcAft>
              <a:buClr>
                <a:schemeClr val="lt1"/>
              </a:buClr>
              <a:buSzPts val="1600"/>
              <a:buChar char="●"/>
              <a:defRPr sz="2133">
                <a:solidFill>
                  <a:schemeClr val="lt1"/>
                </a:solidFill>
              </a:defRPr>
            </a:lvl4pPr>
            <a:lvl5pPr marL="3047924" lvl="4" indent="-440256" algn="ctr" rtl="0">
              <a:spcBef>
                <a:spcPts val="2133"/>
              </a:spcBef>
              <a:spcAft>
                <a:spcPts val="0"/>
              </a:spcAft>
              <a:buClr>
                <a:schemeClr val="lt1"/>
              </a:buClr>
              <a:buSzPts val="1600"/>
              <a:buChar char="○"/>
              <a:defRPr sz="2133">
                <a:solidFill>
                  <a:schemeClr val="lt1"/>
                </a:solidFill>
              </a:defRPr>
            </a:lvl5pPr>
            <a:lvl6pPr marL="3657509" lvl="5" indent="-440256" algn="ctr" rtl="0">
              <a:spcBef>
                <a:spcPts val="2133"/>
              </a:spcBef>
              <a:spcAft>
                <a:spcPts val="0"/>
              </a:spcAft>
              <a:buClr>
                <a:schemeClr val="lt1"/>
              </a:buClr>
              <a:buSzPts val="1600"/>
              <a:buChar char="■"/>
              <a:defRPr sz="2133">
                <a:solidFill>
                  <a:schemeClr val="lt1"/>
                </a:solidFill>
              </a:defRPr>
            </a:lvl6pPr>
            <a:lvl7pPr marL="4267093" lvl="6" indent="-440256" algn="ctr" rtl="0">
              <a:spcBef>
                <a:spcPts val="2133"/>
              </a:spcBef>
              <a:spcAft>
                <a:spcPts val="0"/>
              </a:spcAft>
              <a:buClr>
                <a:schemeClr val="lt1"/>
              </a:buClr>
              <a:buSzPts val="1600"/>
              <a:buChar char="●"/>
              <a:defRPr sz="2133">
                <a:solidFill>
                  <a:schemeClr val="lt1"/>
                </a:solidFill>
              </a:defRPr>
            </a:lvl7pPr>
            <a:lvl8pPr marL="4876678" lvl="7" indent="-440256" algn="ctr" rtl="0">
              <a:spcBef>
                <a:spcPts val="2133"/>
              </a:spcBef>
              <a:spcAft>
                <a:spcPts val="0"/>
              </a:spcAft>
              <a:buClr>
                <a:schemeClr val="lt1"/>
              </a:buClr>
              <a:buSzPts val="1600"/>
              <a:buChar char="○"/>
              <a:defRPr sz="2133">
                <a:solidFill>
                  <a:schemeClr val="lt1"/>
                </a:solidFill>
              </a:defRPr>
            </a:lvl8pPr>
            <a:lvl9pPr marL="5486263" lvl="8" indent="-440256" algn="ctr" rtl="0">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
        <p:nvSpPr>
          <p:cNvPr id="115" name="Google Shape;115;p29"/>
          <p:cNvSpPr txBox="1">
            <a:spLocks noGrp="1"/>
          </p:cNvSpPr>
          <p:nvPr>
            <p:ph type="title" idx="5" hasCustomPrompt="1"/>
          </p:nvPr>
        </p:nvSpPr>
        <p:spPr>
          <a:xfrm>
            <a:off x="8023000" y="3900067"/>
            <a:ext cx="2962800" cy="148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t>xx%</a:t>
            </a:r>
          </a:p>
        </p:txBody>
      </p:sp>
      <p:sp>
        <p:nvSpPr>
          <p:cNvPr id="116" name="Google Shape;116;p29"/>
          <p:cNvSpPr txBox="1">
            <a:spLocks noGrp="1"/>
          </p:cNvSpPr>
          <p:nvPr>
            <p:ph type="body" idx="6"/>
          </p:nvPr>
        </p:nvSpPr>
        <p:spPr>
          <a:xfrm>
            <a:off x="8023000" y="5247000"/>
            <a:ext cx="2962800" cy="8252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Clr>
                <a:schemeClr val="lt1"/>
              </a:buClr>
              <a:buSzPts val="1600"/>
              <a:buChar char="●"/>
              <a:defRPr sz="2133">
                <a:solidFill>
                  <a:schemeClr val="lt1"/>
                </a:solidFill>
              </a:defRPr>
            </a:lvl1pPr>
            <a:lvl2pPr marL="1219170" lvl="1" indent="-440256" algn="ctr" rtl="0">
              <a:spcBef>
                <a:spcPts val="2133"/>
              </a:spcBef>
              <a:spcAft>
                <a:spcPts val="0"/>
              </a:spcAft>
              <a:buClr>
                <a:schemeClr val="lt1"/>
              </a:buClr>
              <a:buSzPts val="1600"/>
              <a:buChar char="○"/>
              <a:defRPr sz="2133">
                <a:solidFill>
                  <a:schemeClr val="lt1"/>
                </a:solidFill>
              </a:defRPr>
            </a:lvl2pPr>
            <a:lvl3pPr marL="1828754" lvl="2" indent="-440256" algn="ctr" rtl="0">
              <a:spcBef>
                <a:spcPts val="2133"/>
              </a:spcBef>
              <a:spcAft>
                <a:spcPts val="0"/>
              </a:spcAft>
              <a:buClr>
                <a:schemeClr val="lt1"/>
              </a:buClr>
              <a:buSzPts val="1600"/>
              <a:buChar char="■"/>
              <a:defRPr sz="2133">
                <a:solidFill>
                  <a:schemeClr val="lt1"/>
                </a:solidFill>
              </a:defRPr>
            </a:lvl3pPr>
            <a:lvl4pPr marL="2438339" lvl="3" indent="-440256" algn="ctr" rtl="0">
              <a:spcBef>
                <a:spcPts val="2133"/>
              </a:spcBef>
              <a:spcAft>
                <a:spcPts val="0"/>
              </a:spcAft>
              <a:buClr>
                <a:schemeClr val="lt1"/>
              </a:buClr>
              <a:buSzPts val="1600"/>
              <a:buChar char="●"/>
              <a:defRPr sz="2133">
                <a:solidFill>
                  <a:schemeClr val="lt1"/>
                </a:solidFill>
              </a:defRPr>
            </a:lvl4pPr>
            <a:lvl5pPr marL="3047924" lvl="4" indent="-440256" algn="ctr" rtl="0">
              <a:spcBef>
                <a:spcPts val="2133"/>
              </a:spcBef>
              <a:spcAft>
                <a:spcPts val="0"/>
              </a:spcAft>
              <a:buClr>
                <a:schemeClr val="lt1"/>
              </a:buClr>
              <a:buSzPts val="1600"/>
              <a:buChar char="○"/>
              <a:defRPr sz="2133">
                <a:solidFill>
                  <a:schemeClr val="lt1"/>
                </a:solidFill>
              </a:defRPr>
            </a:lvl5pPr>
            <a:lvl6pPr marL="3657509" lvl="5" indent="-440256" algn="ctr" rtl="0">
              <a:spcBef>
                <a:spcPts val="2133"/>
              </a:spcBef>
              <a:spcAft>
                <a:spcPts val="0"/>
              </a:spcAft>
              <a:buClr>
                <a:schemeClr val="lt1"/>
              </a:buClr>
              <a:buSzPts val="1600"/>
              <a:buChar char="■"/>
              <a:defRPr sz="2133">
                <a:solidFill>
                  <a:schemeClr val="lt1"/>
                </a:solidFill>
              </a:defRPr>
            </a:lvl6pPr>
            <a:lvl7pPr marL="4267093" lvl="6" indent="-440256" algn="ctr" rtl="0">
              <a:spcBef>
                <a:spcPts val="2133"/>
              </a:spcBef>
              <a:spcAft>
                <a:spcPts val="0"/>
              </a:spcAft>
              <a:buClr>
                <a:schemeClr val="lt1"/>
              </a:buClr>
              <a:buSzPts val="1600"/>
              <a:buChar char="●"/>
              <a:defRPr sz="2133">
                <a:solidFill>
                  <a:schemeClr val="lt1"/>
                </a:solidFill>
              </a:defRPr>
            </a:lvl7pPr>
            <a:lvl8pPr marL="4876678" lvl="7" indent="-440256" algn="ctr" rtl="0">
              <a:spcBef>
                <a:spcPts val="2133"/>
              </a:spcBef>
              <a:spcAft>
                <a:spcPts val="0"/>
              </a:spcAft>
              <a:buClr>
                <a:schemeClr val="lt1"/>
              </a:buClr>
              <a:buSzPts val="1600"/>
              <a:buChar char="○"/>
              <a:defRPr sz="2133">
                <a:solidFill>
                  <a:schemeClr val="lt1"/>
                </a:solidFill>
              </a:defRPr>
            </a:lvl8pPr>
            <a:lvl9pPr marL="5486263" lvl="8" indent="-440256" algn="ctr" rtl="0">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51492721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3">
  <p:cSld name="Big text 3">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30"/>
          <p:cNvSpPr txBox="1">
            <a:spLocks noGrp="1"/>
          </p:cNvSpPr>
          <p:nvPr>
            <p:ph type="ctrTitle"/>
          </p:nvPr>
        </p:nvSpPr>
        <p:spPr>
          <a:xfrm>
            <a:off x="2258400" y="2315533"/>
            <a:ext cx="7675200" cy="172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fr-FR"/>
              <a:t>Modifiez le style du titre</a:t>
            </a:r>
            <a:endParaRPr/>
          </a:p>
        </p:txBody>
      </p:sp>
      <p:sp>
        <p:nvSpPr>
          <p:cNvPr id="119" name="Google Shape;119;p30"/>
          <p:cNvSpPr txBox="1">
            <a:spLocks noGrp="1"/>
          </p:cNvSpPr>
          <p:nvPr>
            <p:ph type="subTitle" idx="1"/>
          </p:nvPr>
        </p:nvSpPr>
        <p:spPr>
          <a:xfrm>
            <a:off x="3903813" y="4383433"/>
            <a:ext cx="4384400" cy="5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3733">
                <a:solidFill>
                  <a:schemeClr val="lt1"/>
                </a:solidFill>
              </a:defRPr>
            </a:lvl2pPr>
            <a:lvl3pPr lvl="2" algn="ctr" rtl="0">
              <a:lnSpc>
                <a:spcPct val="100000"/>
              </a:lnSpc>
              <a:spcBef>
                <a:spcPts val="0"/>
              </a:spcBef>
              <a:spcAft>
                <a:spcPts val="0"/>
              </a:spcAft>
              <a:buClr>
                <a:schemeClr val="lt1"/>
              </a:buClr>
              <a:buSzPts val="2800"/>
              <a:buNone/>
              <a:defRPr sz="3733">
                <a:solidFill>
                  <a:schemeClr val="lt1"/>
                </a:solidFill>
              </a:defRPr>
            </a:lvl3pPr>
            <a:lvl4pPr lvl="3" algn="ctr" rtl="0">
              <a:lnSpc>
                <a:spcPct val="100000"/>
              </a:lnSpc>
              <a:spcBef>
                <a:spcPts val="0"/>
              </a:spcBef>
              <a:spcAft>
                <a:spcPts val="0"/>
              </a:spcAft>
              <a:buClr>
                <a:schemeClr val="lt1"/>
              </a:buClr>
              <a:buSzPts val="2800"/>
              <a:buNone/>
              <a:defRPr sz="3733">
                <a:solidFill>
                  <a:schemeClr val="lt1"/>
                </a:solidFill>
              </a:defRPr>
            </a:lvl4pPr>
            <a:lvl5pPr lvl="4" algn="ctr" rtl="0">
              <a:lnSpc>
                <a:spcPct val="100000"/>
              </a:lnSpc>
              <a:spcBef>
                <a:spcPts val="0"/>
              </a:spcBef>
              <a:spcAft>
                <a:spcPts val="0"/>
              </a:spcAft>
              <a:buClr>
                <a:schemeClr val="lt1"/>
              </a:buClr>
              <a:buSzPts val="2800"/>
              <a:buNone/>
              <a:defRPr sz="3733">
                <a:solidFill>
                  <a:schemeClr val="lt1"/>
                </a:solidFill>
              </a:defRPr>
            </a:lvl5pPr>
            <a:lvl6pPr lvl="5" algn="ctr" rtl="0">
              <a:lnSpc>
                <a:spcPct val="100000"/>
              </a:lnSpc>
              <a:spcBef>
                <a:spcPts val="0"/>
              </a:spcBef>
              <a:spcAft>
                <a:spcPts val="0"/>
              </a:spcAft>
              <a:buClr>
                <a:schemeClr val="lt1"/>
              </a:buClr>
              <a:buSzPts val="2800"/>
              <a:buNone/>
              <a:defRPr sz="3733">
                <a:solidFill>
                  <a:schemeClr val="lt1"/>
                </a:solidFill>
              </a:defRPr>
            </a:lvl6pPr>
            <a:lvl7pPr lvl="6" algn="ctr" rtl="0">
              <a:lnSpc>
                <a:spcPct val="100000"/>
              </a:lnSpc>
              <a:spcBef>
                <a:spcPts val="0"/>
              </a:spcBef>
              <a:spcAft>
                <a:spcPts val="0"/>
              </a:spcAft>
              <a:buClr>
                <a:schemeClr val="lt1"/>
              </a:buClr>
              <a:buSzPts val="2800"/>
              <a:buNone/>
              <a:defRPr sz="3733">
                <a:solidFill>
                  <a:schemeClr val="lt1"/>
                </a:solidFill>
              </a:defRPr>
            </a:lvl7pPr>
            <a:lvl8pPr lvl="7" algn="ctr" rtl="0">
              <a:lnSpc>
                <a:spcPct val="100000"/>
              </a:lnSpc>
              <a:spcBef>
                <a:spcPts val="0"/>
              </a:spcBef>
              <a:spcAft>
                <a:spcPts val="0"/>
              </a:spcAft>
              <a:buClr>
                <a:schemeClr val="lt1"/>
              </a:buClr>
              <a:buSzPts val="2800"/>
              <a:buNone/>
              <a:defRPr sz="3733">
                <a:solidFill>
                  <a:schemeClr val="lt1"/>
                </a:solidFill>
              </a:defRPr>
            </a:lvl8pPr>
            <a:lvl9pPr lvl="8" algn="ctr" rtl="0">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7818030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090400" y="592467"/>
            <a:ext cx="5273600" cy="1080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32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6" name="Google Shape;16;p4"/>
          <p:cNvSpPr txBox="1">
            <a:spLocks noGrp="1"/>
          </p:cNvSpPr>
          <p:nvPr>
            <p:ph type="body" idx="1"/>
          </p:nvPr>
        </p:nvSpPr>
        <p:spPr>
          <a:xfrm>
            <a:off x="1090400" y="2083133"/>
            <a:ext cx="5888800" cy="3121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354652863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31"/>
          <p:cNvSpPr txBox="1">
            <a:spLocks noGrp="1"/>
          </p:cNvSpPr>
          <p:nvPr>
            <p:ph type="ctrTitle"/>
          </p:nvPr>
        </p:nvSpPr>
        <p:spPr>
          <a:xfrm>
            <a:off x="1191699" y="2177845"/>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22" name="Google Shape;122;p31"/>
          <p:cNvSpPr txBox="1">
            <a:spLocks noGrp="1"/>
          </p:cNvSpPr>
          <p:nvPr>
            <p:ph type="subTitle" idx="1"/>
          </p:nvPr>
        </p:nvSpPr>
        <p:spPr>
          <a:xfrm>
            <a:off x="1191700" y="2645112"/>
            <a:ext cx="25064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23" name="Google Shape;123;p31"/>
          <p:cNvSpPr txBox="1">
            <a:spLocks noGrp="1"/>
          </p:cNvSpPr>
          <p:nvPr>
            <p:ph type="title" idx="2"/>
          </p:nvPr>
        </p:nvSpPr>
        <p:spPr>
          <a:xfrm>
            <a:off x="1090400" y="592467"/>
            <a:ext cx="5516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24" name="Google Shape;124;p31"/>
          <p:cNvSpPr txBox="1">
            <a:spLocks noGrp="1"/>
          </p:cNvSpPr>
          <p:nvPr>
            <p:ph type="ctrTitle" idx="3"/>
          </p:nvPr>
        </p:nvSpPr>
        <p:spPr>
          <a:xfrm>
            <a:off x="4842799" y="2177845"/>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25" name="Google Shape;125;p31"/>
          <p:cNvSpPr txBox="1">
            <a:spLocks noGrp="1"/>
          </p:cNvSpPr>
          <p:nvPr>
            <p:ph type="subTitle" idx="4"/>
          </p:nvPr>
        </p:nvSpPr>
        <p:spPr>
          <a:xfrm>
            <a:off x="4842800" y="2645112"/>
            <a:ext cx="25064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26" name="Google Shape;126;p31"/>
          <p:cNvSpPr txBox="1">
            <a:spLocks noGrp="1"/>
          </p:cNvSpPr>
          <p:nvPr>
            <p:ph type="ctrTitle" idx="5"/>
          </p:nvPr>
        </p:nvSpPr>
        <p:spPr>
          <a:xfrm>
            <a:off x="8493899" y="2177845"/>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27" name="Google Shape;127;p31"/>
          <p:cNvSpPr txBox="1">
            <a:spLocks noGrp="1"/>
          </p:cNvSpPr>
          <p:nvPr>
            <p:ph type="subTitle" idx="6"/>
          </p:nvPr>
        </p:nvSpPr>
        <p:spPr>
          <a:xfrm>
            <a:off x="8493900" y="2645112"/>
            <a:ext cx="25064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28" name="Google Shape;128;p31"/>
          <p:cNvSpPr txBox="1">
            <a:spLocks noGrp="1"/>
          </p:cNvSpPr>
          <p:nvPr>
            <p:ph type="ctrTitle" idx="7"/>
          </p:nvPr>
        </p:nvSpPr>
        <p:spPr>
          <a:xfrm>
            <a:off x="1191699" y="4022979"/>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29" name="Google Shape;129;p31"/>
          <p:cNvSpPr txBox="1">
            <a:spLocks noGrp="1"/>
          </p:cNvSpPr>
          <p:nvPr>
            <p:ph type="subTitle" idx="8"/>
          </p:nvPr>
        </p:nvSpPr>
        <p:spPr>
          <a:xfrm>
            <a:off x="1191700" y="4490245"/>
            <a:ext cx="25064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30" name="Google Shape;130;p31"/>
          <p:cNvSpPr txBox="1">
            <a:spLocks noGrp="1"/>
          </p:cNvSpPr>
          <p:nvPr>
            <p:ph type="ctrTitle" idx="9"/>
          </p:nvPr>
        </p:nvSpPr>
        <p:spPr>
          <a:xfrm>
            <a:off x="4842799" y="4022979"/>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31" name="Google Shape;131;p31"/>
          <p:cNvSpPr txBox="1">
            <a:spLocks noGrp="1"/>
          </p:cNvSpPr>
          <p:nvPr>
            <p:ph type="subTitle" idx="13"/>
          </p:nvPr>
        </p:nvSpPr>
        <p:spPr>
          <a:xfrm>
            <a:off x="4842800" y="4490245"/>
            <a:ext cx="25064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
        <p:nvSpPr>
          <p:cNvPr id="132" name="Google Shape;132;p31"/>
          <p:cNvSpPr txBox="1">
            <a:spLocks noGrp="1"/>
          </p:cNvSpPr>
          <p:nvPr>
            <p:ph type="ctrTitle" idx="14"/>
          </p:nvPr>
        </p:nvSpPr>
        <p:spPr>
          <a:xfrm>
            <a:off x="8493899" y="4022979"/>
            <a:ext cx="2506400" cy="57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33" name="Google Shape;133;p31"/>
          <p:cNvSpPr txBox="1">
            <a:spLocks noGrp="1"/>
          </p:cNvSpPr>
          <p:nvPr>
            <p:ph type="subTitle" idx="15"/>
          </p:nvPr>
        </p:nvSpPr>
        <p:spPr>
          <a:xfrm>
            <a:off x="8493900" y="4490245"/>
            <a:ext cx="2506400" cy="8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60819102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32"/>
          <p:cNvSpPr txBox="1">
            <a:spLocks noGrp="1"/>
          </p:cNvSpPr>
          <p:nvPr>
            <p:ph type="ctrTitle"/>
          </p:nvPr>
        </p:nvSpPr>
        <p:spPr>
          <a:xfrm>
            <a:off x="957600" y="862300"/>
            <a:ext cx="4763600" cy="1602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36" name="Google Shape;136;p32"/>
          <p:cNvSpPr txBox="1">
            <a:spLocks noGrp="1"/>
          </p:cNvSpPr>
          <p:nvPr>
            <p:ph type="subTitle" idx="1"/>
          </p:nvPr>
        </p:nvSpPr>
        <p:spPr>
          <a:xfrm>
            <a:off x="957600" y="1787767"/>
            <a:ext cx="4391200" cy="14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dvent Pro Medium"/>
              <a:buNone/>
              <a:defRPr sz="1867">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3733">
                <a:solidFill>
                  <a:schemeClr val="lt1"/>
                </a:solidFill>
              </a:defRPr>
            </a:lvl2pPr>
            <a:lvl3pPr lvl="2" algn="ctr" rtl="0">
              <a:lnSpc>
                <a:spcPct val="100000"/>
              </a:lnSpc>
              <a:spcBef>
                <a:spcPts val="0"/>
              </a:spcBef>
              <a:spcAft>
                <a:spcPts val="0"/>
              </a:spcAft>
              <a:buClr>
                <a:schemeClr val="lt1"/>
              </a:buClr>
              <a:buSzPts val="2800"/>
              <a:buNone/>
              <a:defRPr sz="3733">
                <a:solidFill>
                  <a:schemeClr val="lt1"/>
                </a:solidFill>
              </a:defRPr>
            </a:lvl3pPr>
            <a:lvl4pPr lvl="3" algn="ctr" rtl="0">
              <a:lnSpc>
                <a:spcPct val="100000"/>
              </a:lnSpc>
              <a:spcBef>
                <a:spcPts val="0"/>
              </a:spcBef>
              <a:spcAft>
                <a:spcPts val="0"/>
              </a:spcAft>
              <a:buClr>
                <a:schemeClr val="lt1"/>
              </a:buClr>
              <a:buSzPts val="2800"/>
              <a:buNone/>
              <a:defRPr sz="3733">
                <a:solidFill>
                  <a:schemeClr val="lt1"/>
                </a:solidFill>
              </a:defRPr>
            </a:lvl4pPr>
            <a:lvl5pPr lvl="4" algn="ctr" rtl="0">
              <a:lnSpc>
                <a:spcPct val="100000"/>
              </a:lnSpc>
              <a:spcBef>
                <a:spcPts val="0"/>
              </a:spcBef>
              <a:spcAft>
                <a:spcPts val="0"/>
              </a:spcAft>
              <a:buClr>
                <a:schemeClr val="lt1"/>
              </a:buClr>
              <a:buSzPts val="2800"/>
              <a:buNone/>
              <a:defRPr sz="3733">
                <a:solidFill>
                  <a:schemeClr val="lt1"/>
                </a:solidFill>
              </a:defRPr>
            </a:lvl5pPr>
            <a:lvl6pPr lvl="5" algn="ctr" rtl="0">
              <a:lnSpc>
                <a:spcPct val="100000"/>
              </a:lnSpc>
              <a:spcBef>
                <a:spcPts val="0"/>
              </a:spcBef>
              <a:spcAft>
                <a:spcPts val="0"/>
              </a:spcAft>
              <a:buClr>
                <a:schemeClr val="lt1"/>
              </a:buClr>
              <a:buSzPts val="2800"/>
              <a:buNone/>
              <a:defRPr sz="3733">
                <a:solidFill>
                  <a:schemeClr val="lt1"/>
                </a:solidFill>
              </a:defRPr>
            </a:lvl6pPr>
            <a:lvl7pPr lvl="6" algn="ctr" rtl="0">
              <a:lnSpc>
                <a:spcPct val="100000"/>
              </a:lnSpc>
              <a:spcBef>
                <a:spcPts val="0"/>
              </a:spcBef>
              <a:spcAft>
                <a:spcPts val="0"/>
              </a:spcAft>
              <a:buClr>
                <a:schemeClr val="lt1"/>
              </a:buClr>
              <a:buSzPts val="2800"/>
              <a:buNone/>
              <a:defRPr sz="3733">
                <a:solidFill>
                  <a:schemeClr val="lt1"/>
                </a:solidFill>
              </a:defRPr>
            </a:lvl7pPr>
            <a:lvl8pPr lvl="7" algn="ctr" rtl="0">
              <a:lnSpc>
                <a:spcPct val="100000"/>
              </a:lnSpc>
              <a:spcBef>
                <a:spcPts val="0"/>
              </a:spcBef>
              <a:spcAft>
                <a:spcPts val="0"/>
              </a:spcAft>
              <a:buClr>
                <a:schemeClr val="lt1"/>
              </a:buClr>
              <a:buSzPts val="2800"/>
              <a:buNone/>
              <a:defRPr sz="3733">
                <a:solidFill>
                  <a:schemeClr val="lt1"/>
                </a:solidFill>
              </a:defRPr>
            </a:lvl8pPr>
            <a:lvl9pPr lvl="8" algn="ctr" rtl="0">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
        <p:nvSpPr>
          <p:cNvPr id="137" name="Google Shape;137;p32"/>
          <p:cNvSpPr txBox="1"/>
          <p:nvPr/>
        </p:nvSpPr>
        <p:spPr>
          <a:xfrm>
            <a:off x="957600" y="4496633"/>
            <a:ext cx="4278400" cy="1052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a:solidFill>
                  <a:schemeClr val="lt1"/>
                </a:solidFill>
                <a:latin typeface="Rajdhani Medium"/>
                <a:ea typeface="Rajdhani Medium"/>
                <a:cs typeface="Rajdhani Medium"/>
                <a:sym typeface="Rajdhani Medium"/>
              </a:rPr>
              <a:t>CREDITS: This presentation template was created by </a:t>
            </a:r>
            <a:r>
              <a:rPr lang="en" sz="1600">
                <a:solidFill>
                  <a:schemeClr val="lt1"/>
                </a:solidFill>
                <a:uFill>
                  <a:noFill/>
                </a:uFill>
                <a:latin typeface="Rajdhani Medium"/>
                <a:ea typeface="Rajdhani Medium"/>
                <a:cs typeface="Rajdhani Medium"/>
                <a:sym typeface="Rajdhani Medium"/>
                <a:hlinkClick r:id="rId3">
                  <a:extLst>
                    <a:ext uri="{A12FA001-AC4F-418D-AE19-62706E023703}">
                      <ahyp:hlinkClr xmlns:ahyp="http://schemas.microsoft.com/office/drawing/2018/hyperlinkcolor" val="tx"/>
                    </a:ext>
                  </a:extLst>
                </a:hlinkClick>
              </a:rPr>
              <a:t>Slidesgo</a:t>
            </a:r>
            <a:r>
              <a:rPr lang="en" sz="1600">
                <a:solidFill>
                  <a:schemeClr val="lt1"/>
                </a:solidFill>
                <a:latin typeface="Rajdhani Medium"/>
                <a:ea typeface="Rajdhani Medium"/>
                <a:cs typeface="Rajdhani Medium"/>
                <a:sym typeface="Rajdhani Medium"/>
              </a:rPr>
              <a:t>, including icons by </a:t>
            </a:r>
            <a:r>
              <a:rPr lang="en" sz="1600">
                <a:solidFill>
                  <a:schemeClr val="lt1"/>
                </a:solidFill>
                <a:uFill>
                  <a:noFill/>
                </a:uFill>
                <a:latin typeface="Rajdhani Medium"/>
                <a:ea typeface="Rajdhani Medium"/>
                <a:cs typeface="Rajdhani Medium"/>
                <a:sym typeface="Rajdhani Medium"/>
                <a:hlinkClick r:id="rId4">
                  <a:extLst>
                    <a:ext uri="{A12FA001-AC4F-418D-AE19-62706E023703}">
                      <ahyp:hlinkClr xmlns:ahyp="http://schemas.microsoft.com/office/drawing/2018/hyperlinkcolor" val="tx"/>
                    </a:ext>
                  </a:extLst>
                </a:hlinkClick>
              </a:rPr>
              <a:t>Flaticon</a:t>
            </a:r>
            <a:r>
              <a:rPr lang="en" sz="1600">
                <a:solidFill>
                  <a:schemeClr val="lt1"/>
                </a:solidFill>
                <a:latin typeface="Rajdhani Medium"/>
                <a:ea typeface="Rajdhani Medium"/>
                <a:cs typeface="Rajdhani Medium"/>
                <a:sym typeface="Rajdhani Medium"/>
              </a:rPr>
              <a:t>, and infographics &amp; images by </a:t>
            </a:r>
            <a:r>
              <a:rPr lang="en" sz="1600">
                <a:solidFill>
                  <a:schemeClr val="lt1"/>
                </a:solidFill>
                <a:uFill>
                  <a:noFill/>
                </a:uFill>
                <a:latin typeface="Rajdhani Medium"/>
                <a:ea typeface="Rajdhani Medium"/>
                <a:cs typeface="Rajdhani Medium"/>
                <a:sym typeface="Rajdhani Medium"/>
                <a:hlinkClick r:id="rId5">
                  <a:extLst>
                    <a:ext uri="{A12FA001-AC4F-418D-AE19-62706E023703}">
                      <ahyp:hlinkClr xmlns:ahyp="http://schemas.microsoft.com/office/drawing/2018/hyperlinkcolor" val="tx"/>
                    </a:ext>
                  </a:extLst>
                </a:hlinkClick>
              </a:rPr>
              <a:t>Freepik</a:t>
            </a:r>
            <a:r>
              <a:rPr lang="en" sz="1600">
                <a:solidFill>
                  <a:schemeClr val="lt1"/>
                </a:solidFill>
                <a:latin typeface="Rajdhani Medium"/>
                <a:ea typeface="Rajdhani Medium"/>
                <a:cs typeface="Rajdhani Medium"/>
                <a:sym typeface="Rajdhani Medium"/>
              </a:rPr>
              <a:t>. </a:t>
            </a:r>
            <a:endParaRPr sz="1600">
              <a:solidFill>
                <a:schemeClr val="lt1"/>
              </a:solidFill>
              <a:latin typeface="Rajdhani Medium"/>
              <a:ea typeface="Rajdhani Medium"/>
              <a:cs typeface="Rajdhani Medium"/>
              <a:sym typeface="Rajdhani Medium"/>
            </a:endParaRPr>
          </a:p>
          <a:p>
            <a:pPr marL="0" lvl="0" indent="0" algn="l" rtl="0">
              <a:spcBef>
                <a:spcPts val="400"/>
              </a:spcBef>
              <a:spcAft>
                <a:spcPts val="0"/>
              </a:spcAft>
              <a:buNone/>
            </a:pPr>
            <a:endParaRPr sz="1600">
              <a:solidFill>
                <a:schemeClr val="lt1"/>
              </a:solidFill>
              <a:latin typeface="Rajdhani Medium"/>
              <a:ea typeface="Rajdhani Medium"/>
              <a:cs typeface="Rajdhani Medium"/>
              <a:sym typeface="Rajdhani Medium"/>
            </a:endParaRPr>
          </a:p>
        </p:txBody>
      </p:sp>
    </p:spTree>
    <p:extLst>
      <p:ext uri="{BB962C8B-B14F-4D97-AF65-F5344CB8AC3E}">
        <p14:creationId xmlns:p14="http://schemas.microsoft.com/office/powerpoint/2010/main" val="382761957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1090400" y="592467"/>
            <a:ext cx="52736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40" name="Google Shape;140;p33"/>
          <p:cNvSpPr txBox="1">
            <a:spLocks noGrp="1"/>
          </p:cNvSpPr>
          <p:nvPr>
            <p:ph type="body" idx="1"/>
          </p:nvPr>
        </p:nvSpPr>
        <p:spPr>
          <a:xfrm>
            <a:off x="1090400" y="2043667"/>
            <a:ext cx="5344400" cy="373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272252795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
  <p:cSld name="Background ">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extLst>
      <p:ext uri="{BB962C8B-B14F-4D97-AF65-F5344CB8AC3E}">
        <p14:creationId xmlns:p14="http://schemas.microsoft.com/office/powerpoint/2010/main" val="370730059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299349228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extLst>
      <p:ext uri="{BB962C8B-B14F-4D97-AF65-F5344CB8AC3E}">
        <p14:creationId xmlns:p14="http://schemas.microsoft.com/office/powerpoint/2010/main" val="70039189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extLst>
      <p:ext uri="{BB962C8B-B14F-4D97-AF65-F5344CB8AC3E}">
        <p14:creationId xmlns:p14="http://schemas.microsoft.com/office/powerpoint/2010/main" val="195699024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8"/>
        <p:cNvGrpSpPr/>
        <p:nvPr/>
      </p:nvGrpSpPr>
      <p:grpSpPr>
        <a:xfrm>
          <a:off x="0" y="0"/>
          <a:ext cx="0" cy="0"/>
          <a:chOff x="0" y="0"/>
          <a:chExt cx="0" cy="0"/>
        </a:xfrm>
      </p:grpSpPr>
    </p:spTree>
    <p:extLst>
      <p:ext uri="{BB962C8B-B14F-4D97-AF65-F5344CB8AC3E}">
        <p14:creationId xmlns:p14="http://schemas.microsoft.com/office/powerpoint/2010/main" val="293707698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8300" y="862300"/>
            <a:ext cx="4932800" cy="1602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fr-FR"/>
              <a:t>Modifiez le style du titre</a:t>
            </a:r>
            <a:endParaRPr/>
          </a:p>
        </p:txBody>
      </p:sp>
      <p:sp>
        <p:nvSpPr>
          <p:cNvPr id="10" name="Google Shape;10;p2"/>
          <p:cNvSpPr txBox="1">
            <a:spLocks noGrp="1"/>
          </p:cNvSpPr>
          <p:nvPr>
            <p:ph type="subTitle" idx="1"/>
          </p:nvPr>
        </p:nvSpPr>
        <p:spPr>
          <a:xfrm>
            <a:off x="1111564" y="2993664"/>
            <a:ext cx="1080000" cy="45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2133">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3733">
                <a:solidFill>
                  <a:schemeClr val="lt1"/>
                </a:solidFill>
              </a:defRPr>
            </a:lvl2pPr>
            <a:lvl3pPr lvl="2" algn="ctr">
              <a:lnSpc>
                <a:spcPct val="100000"/>
              </a:lnSpc>
              <a:spcBef>
                <a:spcPts val="0"/>
              </a:spcBef>
              <a:spcAft>
                <a:spcPts val="0"/>
              </a:spcAft>
              <a:buClr>
                <a:schemeClr val="lt1"/>
              </a:buClr>
              <a:buSzPts val="2800"/>
              <a:buNone/>
              <a:defRPr sz="3733">
                <a:solidFill>
                  <a:schemeClr val="lt1"/>
                </a:solidFill>
              </a:defRPr>
            </a:lvl3pPr>
            <a:lvl4pPr lvl="3" algn="ctr">
              <a:lnSpc>
                <a:spcPct val="100000"/>
              </a:lnSpc>
              <a:spcBef>
                <a:spcPts val="0"/>
              </a:spcBef>
              <a:spcAft>
                <a:spcPts val="0"/>
              </a:spcAft>
              <a:buClr>
                <a:schemeClr val="lt1"/>
              </a:buClr>
              <a:buSzPts val="2800"/>
              <a:buNone/>
              <a:defRPr sz="3733">
                <a:solidFill>
                  <a:schemeClr val="lt1"/>
                </a:solidFill>
              </a:defRPr>
            </a:lvl4pPr>
            <a:lvl5pPr lvl="4" algn="ctr">
              <a:lnSpc>
                <a:spcPct val="100000"/>
              </a:lnSpc>
              <a:spcBef>
                <a:spcPts val="0"/>
              </a:spcBef>
              <a:spcAft>
                <a:spcPts val="0"/>
              </a:spcAft>
              <a:buClr>
                <a:schemeClr val="lt1"/>
              </a:buClr>
              <a:buSzPts val="2800"/>
              <a:buNone/>
              <a:defRPr sz="3733">
                <a:solidFill>
                  <a:schemeClr val="lt1"/>
                </a:solidFill>
              </a:defRPr>
            </a:lvl5pPr>
            <a:lvl6pPr lvl="5" algn="ctr">
              <a:lnSpc>
                <a:spcPct val="100000"/>
              </a:lnSpc>
              <a:spcBef>
                <a:spcPts val="0"/>
              </a:spcBef>
              <a:spcAft>
                <a:spcPts val="0"/>
              </a:spcAft>
              <a:buClr>
                <a:schemeClr val="lt1"/>
              </a:buClr>
              <a:buSzPts val="2800"/>
              <a:buNone/>
              <a:defRPr sz="3733">
                <a:solidFill>
                  <a:schemeClr val="lt1"/>
                </a:solidFill>
              </a:defRPr>
            </a:lvl6pPr>
            <a:lvl7pPr lvl="6" algn="ctr">
              <a:lnSpc>
                <a:spcPct val="100000"/>
              </a:lnSpc>
              <a:spcBef>
                <a:spcPts val="0"/>
              </a:spcBef>
              <a:spcAft>
                <a:spcPts val="0"/>
              </a:spcAft>
              <a:buClr>
                <a:schemeClr val="lt1"/>
              </a:buClr>
              <a:buSzPts val="2800"/>
              <a:buNone/>
              <a:defRPr sz="3733">
                <a:solidFill>
                  <a:schemeClr val="lt1"/>
                </a:solidFill>
              </a:defRPr>
            </a:lvl7pPr>
            <a:lvl8pPr lvl="7" algn="ctr">
              <a:lnSpc>
                <a:spcPct val="100000"/>
              </a:lnSpc>
              <a:spcBef>
                <a:spcPts val="0"/>
              </a:spcBef>
              <a:spcAft>
                <a:spcPts val="0"/>
              </a:spcAft>
              <a:buClr>
                <a:schemeClr val="lt1"/>
              </a:buClr>
              <a:buSzPts val="2800"/>
              <a:buNone/>
              <a:defRPr sz="3733">
                <a:solidFill>
                  <a:schemeClr val="lt1"/>
                </a:solidFill>
              </a:defRPr>
            </a:lvl8pPr>
            <a:lvl9pPr lvl="8" algn="ctr">
              <a:lnSpc>
                <a:spcPct val="100000"/>
              </a:lnSpc>
              <a:spcBef>
                <a:spcPts val="0"/>
              </a:spcBef>
              <a:spcAft>
                <a:spcPts val="0"/>
              </a:spcAft>
              <a:buClr>
                <a:schemeClr val="lt1"/>
              </a:buClr>
              <a:buSzPts val="2800"/>
              <a:buNone/>
              <a:defRPr sz="37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95498116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1090400" y="592467"/>
            <a:ext cx="8740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41" name="Google Shape;41;p13"/>
          <p:cNvSpPr txBox="1">
            <a:spLocks noGrp="1"/>
          </p:cNvSpPr>
          <p:nvPr>
            <p:ph type="body" idx="1"/>
          </p:nvPr>
        </p:nvSpPr>
        <p:spPr>
          <a:xfrm>
            <a:off x="1090400" y="1774867"/>
            <a:ext cx="9420400" cy="400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lt1"/>
              </a:buClr>
              <a:buSzPts val="1200"/>
              <a:buChar char="●"/>
              <a:defRPr sz="1600">
                <a:solidFill>
                  <a:schemeClr val="lt1"/>
                </a:solidFill>
              </a:defRPr>
            </a:lvl1pPr>
            <a:lvl2pPr marL="1219170" lvl="1" indent="-406390" rtl="0">
              <a:spcBef>
                <a:spcPts val="2133"/>
              </a:spcBef>
              <a:spcAft>
                <a:spcPts val="0"/>
              </a:spcAft>
              <a:buClr>
                <a:schemeClr val="lt1"/>
              </a:buClr>
              <a:buSzPts val="1200"/>
              <a:buChar char="○"/>
              <a:defRPr sz="1600">
                <a:solidFill>
                  <a:schemeClr val="lt1"/>
                </a:solidFill>
              </a:defRPr>
            </a:lvl2pPr>
            <a:lvl3pPr marL="1828754" lvl="2" indent="-406390" rtl="0">
              <a:spcBef>
                <a:spcPts val="2133"/>
              </a:spcBef>
              <a:spcAft>
                <a:spcPts val="0"/>
              </a:spcAft>
              <a:buClr>
                <a:schemeClr val="lt1"/>
              </a:buClr>
              <a:buSzPts val="1200"/>
              <a:buChar char="■"/>
              <a:defRPr sz="1600">
                <a:solidFill>
                  <a:schemeClr val="lt1"/>
                </a:solidFill>
              </a:defRPr>
            </a:lvl3pPr>
            <a:lvl4pPr marL="2438339" lvl="3" indent="-406390" rtl="0">
              <a:spcBef>
                <a:spcPts val="2133"/>
              </a:spcBef>
              <a:spcAft>
                <a:spcPts val="0"/>
              </a:spcAft>
              <a:buClr>
                <a:schemeClr val="lt1"/>
              </a:buClr>
              <a:buSzPts val="1200"/>
              <a:buChar char="●"/>
              <a:defRPr sz="1600">
                <a:solidFill>
                  <a:schemeClr val="lt1"/>
                </a:solidFill>
              </a:defRPr>
            </a:lvl4pPr>
            <a:lvl5pPr marL="3047924" lvl="4" indent="-406390" rtl="0">
              <a:spcBef>
                <a:spcPts val="2133"/>
              </a:spcBef>
              <a:spcAft>
                <a:spcPts val="0"/>
              </a:spcAft>
              <a:buClr>
                <a:schemeClr val="lt1"/>
              </a:buClr>
              <a:buSzPts val="1200"/>
              <a:buChar char="○"/>
              <a:defRPr sz="1600">
                <a:solidFill>
                  <a:schemeClr val="lt1"/>
                </a:solidFill>
              </a:defRPr>
            </a:lvl5pPr>
            <a:lvl6pPr marL="3657509" lvl="5" indent="-406390" rtl="0">
              <a:spcBef>
                <a:spcPts val="2133"/>
              </a:spcBef>
              <a:spcAft>
                <a:spcPts val="0"/>
              </a:spcAft>
              <a:buClr>
                <a:schemeClr val="lt1"/>
              </a:buClr>
              <a:buSzPts val="1200"/>
              <a:buChar char="■"/>
              <a:defRPr sz="1600">
                <a:solidFill>
                  <a:schemeClr val="lt1"/>
                </a:solidFill>
              </a:defRPr>
            </a:lvl6pPr>
            <a:lvl7pPr marL="4267093" lvl="6" indent="-406390" rtl="0">
              <a:spcBef>
                <a:spcPts val="2133"/>
              </a:spcBef>
              <a:spcAft>
                <a:spcPts val="0"/>
              </a:spcAft>
              <a:buClr>
                <a:schemeClr val="lt1"/>
              </a:buClr>
              <a:buSzPts val="1200"/>
              <a:buChar char="●"/>
              <a:defRPr sz="1600">
                <a:solidFill>
                  <a:schemeClr val="lt1"/>
                </a:solidFill>
              </a:defRPr>
            </a:lvl7pPr>
            <a:lvl8pPr marL="4876678" lvl="7" indent="-406390" rtl="0">
              <a:spcBef>
                <a:spcPts val="2133"/>
              </a:spcBef>
              <a:spcAft>
                <a:spcPts val="0"/>
              </a:spcAft>
              <a:buClr>
                <a:schemeClr val="lt1"/>
              </a:buClr>
              <a:buSzPts val="1200"/>
              <a:buChar char="○"/>
              <a:defRPr sz="1600">
                <a:solidFill>
                  <a:schemeClr val="lt1"/>
                </a:solidFill>
              </a:defRPr>
            </a:lvl8pPr>
            <a:lvl9pPr marL="5486263" lvl="8" indent="-406390" rtl="0">
              <a:spcBef>
                <a:spcPts val="2133"/>
              </a:spcBef>
              <a:spcAft>
                <a:spcPts val="2133"/>
              </a:spcAft>
              <a:buClr>
                <a:schemeClr val="lt1"/>
              </a:buClr>
              <a:buSzPts val="1200"/>
              <a:buChar char="■"/>
              <a:defRPr sz="1600">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2686046162"/>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1409467" y="2292000"/>
            <a:ext cx="4207600" cy="27208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Clr>
                <a:schemeClr val="lt1"/>
              </a:buClr>
              <a:buSzPts val="1600"/>
              <a:buChar char="●"/>
              <a:defRPr sz="2133">
                <a:solidFill>
                  <a:schemeClr val="lt1"/>
                </a:solidFill>
              </a:defRPr>
            </a:lvl1pPr>
            <a:lvl2pPr marL="1219170" lvl="1" indent="-440256">
              <a:spcBef>
                <a:spcPts val="2133"/>
              </a:spcBef>
              <a:spcAft>
                <a:spcPts val="0"/>
              </a:spcAft>
              <a:buClr>
                <a:schemeClr val="lt1"/>
              </a:buClr>
              <a:buSzPts val="1600"/>
              <a:buChar char="○"/>
              <a:defRPr sz="2133">
                <a:solidFill>
                  <a:schemeClr val="lt1"/>
                </a:solidFill>
              </a:defRPr>
            </a:lvl2pPr>
            <a:lvl3pPr marL="1828754" lvl="2" indent="-440256">
              <a:spcBef>
                <a:spcPts val="2133"/>
              </a:spcBef>
              <a:spcAft>
                <a:spcPts val="0"/>
              </a:spcAft>
              <a:buClr>
                <a:schemeClr val="lt1"/>
              </a:buClr>
              <a:buSzPts val="1600"/>
              <a:buChar char="■"/>
              <a:defRPr sz="2133">
                <a:solidFill>
                  <a:schemeClr val="lt1"/>
                </a:solidFill>
              </a:defRPr>
            </a:lvl3pPr>
            <a:lvl4pPr marL="2438339" lvl="3" indent="-440256">
              <a:spcBef>
                <a:spcPts val="2133"/>
              </a:spcBef>
              <a:spcAft>
                <a:spcPts val="0"/>
              </a:spcAft>
              <a:buClr>
                <a:schemeClr val="lt1"/>
              </a:buClr>
              <a:buSzPts val="1600"/>
              <a:buChar char="●"/>
              <a:defRPr sz="2133">
                <a:solidFill>
                  <a:schemeClr val="lt1"/>
                </a:solidFill>
              </a:defRPr>
            </a:lvl4pPr>
            <a:lvl5pPr marL="3047924" lvl="4" indent="-440256">
              <a:spcBef>
                <a:spcPts val="2133"/>
              </a:spcBef>
              <a:spcAft>
                <a:spcPts val="0"/>
              </a:spcAft>
              <a:buClr>
                <a:schemeClr val="lt1"/>
              </a:buClr>
              <a:buSzPts val="1600"/>
              <a:buChar char="○"/>
              <a:defRPr sz="2133">
                <a:solidFill>
                  <a:schemeClr val="lt1"/>
                </a:solidFill>
              </a:defRPr>
            </a:lvl5pPr>
            <a:lvl6pPr marL="3657509" lvl="5" indent="-440256">
              <a:spcBef>
                <a:spcPts val="2133"/>
              </a:spcBef>
              <a:spcAft>
                <a:spcPts val="0"/>
              </a:spcAft>
              <a:buClr>
                <a:schemeClr val="lt1"/>
              </a:buClr>
              <a:buSzPts val="1600"/>
              <a:buChar char="■"/>
              <a:defRPr sz="2133">
                <a:solidFill>
                  <a:schemeClr val="lt1"/>
                </a:solidFill>
              </a:defRPr>
            </a:lvl6pPr>
            <a:lvl7pPr marL="4267093" lvl="6" indent="-440256">
              <a:spcBef>
                <a:spcPts val="2133"/>
              </a:spcBef>
              <a:spcAft>
                <a:spcPts val="0"/>
              </a:spcAft>
              <a:buClr>
                <a:schemeClr val="lt1"/>
              </a:buClr>
              <a:buSzPts val="1600"/>
              <a:buChar char="●"/>
              <a:defRPr sz="2133">
                <a:solidFill>
                  <a:schemeClr val="lt1"/>
                </a:solidFill>
              </a:defRPr>
            </a:lvl7pPr>
            <a:lvl8pPr marL="4876678" lvl="7" indent="-440256">
              <a:spcBef>
                <a:spcPts val="2133"/>
              </a:spcBef>
              <a:spcAft>
                <a:spcPts val="0"/>
              </a:spcAft>
              <a:buClr>
                <a:schemeClr val="lt1"/>
              </a:buClr>
              <a:buSzPts val="1600"/>
              <a:buChar char="○"/>
              <a:defRPr sz="2133">
                <a:solidFill>
                  <a:schemeClr val="lt1"/>
                </a:solidFill>
              </a:defRPr>
            </a:lvl8pPr>
            <a:lvl9pPr marL="5486263" lvl="8" indent="-440256">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
        <p:nvSpPr>
          <p:cNvPr id="19" name="Google Shape;19;p5"/>
          <p:cNvSpPr txBox="1">
            <a:spLocks noGrp="1"/>
          </p:cNvSpPr>
          <p:nvPr>
            <p:ph type="body" idx="2"/>
          </p:nvPr>
        </p:nvSpPr>
        <p:spPr>
          <a:xfrm>
            <a:off x="6574933" y="2292000"/>
            <a:ext cx="4207600" cy="27208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Clr>
                <a:schemeClr val="lt1"/>
              </a:buClr>
              <a:buSzPts val="1600"/>
              <a:buChar char="●"/>
              <a:defRPr sz="2133">
                <a:solidFill>
                  <a:schemeClr val="lt1"/>
                </a:solidFill>
              </a:defRPr>
            </a:lvl1pPr>
            <a:lvl2pPr marL="1219170" lvl="1" indent="-440256">
              <a:spcBef>
                <a:spcPts val="2133"/>
              </a:spcBef>
              <a:spcAft>
                <a:spcPts val="0"/>
              </a:spcAft>
              <a:buClr>
                <a:schemeClr val="lt1"/>
              </a:buClr>
              <a:buSzPts val="1600"/>
              <a:buChar char="○"/>
              <a:defRPr sz="2133">
                <a:solidFill>
                  <a:schemeClr val="lt1"/>
                </a:solidFill>
              </a:defRPr>
            </a:lvl2pPr>
            <a:lvl3pPr marL="1828754" lvl="2" indent="-440256">
              <a:spcBef>
                <a:spcPts val="2133"/>
              </a:spcBef>
              <a:spcAft>
                <a:spcPts val="0"/>
              </a:spcAft>
              <a:buClr>
                <a:schemeClr val="lt1"/>
              </a:buClr>
              <a:buSzPts val="1600"/>
              <a:buChar char="■"/>
              <a:defRPr sz="2133">
                <a:solidFill>
                  <a:schemeClr val="lt1"/>
                </a:solidFill>
              </a:defRPr>
            </a:lvl3pPr>
            <a:lvl4pPr marL="2438339" lvl="3" indent="-440256">
              <a:spcBef>
                <a:spcPts val="2133"/>
              </a:spcBef>
              <a:spcAft>
                <a:spcPts val="0"/>
              </a:spcAft>
              <a:buClr>
                <a:schemeClr val="lt1"/>
              </a:buClr>
              <a:buSzPts val="1600"/>
              <a:buChar char="●"/>
              <a:defRPr sz="2133">
                <a:solidFill>
                  <a:schemeClr val="lt1"/>
                </a:solidFill>
              </a:defRPr>
            </a:lvl4pPr>
            <a:lvl5pPr marL="3047924" lvl="4" indent="-440256">
              <a:spcBef>
                <a:spcPts val="2133"/>
              </a:spcBef>
              <a:spcAft>
                <a:spcPts val="0"/>
              </a:spcAft>
              <a:buClr>
                <a:schemeClr val="lt1"/>
              </a:buClr>
              <a:buSzPts val="1600"/>
              <a:buChar char="○"/>
              <a:defRPr sz="2133">
                <a:solidFill>
                  <a:schemeClr val="lt1"/>
                </a:solidFill>
              </a:defRPr>
            </a:lvl5pPr>
            <a:lvl6pPr marL="3657509" lvl="5" indent="-440256">
              <a:spcBef>
                <a:spcPts val="2133"/>
              </a:spcBef>
              <a:spcAft>
                <a:spcPts val="0"/>
              </a:spcAft>
              <a:buClr>
                <a:schemeClr val="lt1"/>
              </a:buClr>
              <a:buSzPts val="1600"/>
              <a:buChar char="■"/>
              <a:defRPr sz="2133">
                <a:solidFill>
                  <a:schemeClr val="lt1"/>
                </a:solidFill>
              </a:defRPr>
            </a:lvl6pPr>
            <a:lvl7pPr marL="4267093" lvl="6" indent="-440256">
              <a:spcBef>
                <a:spcPts val="2133"/>
              </a:spcBef>
              <a:spcAft>
                <a:spcPts val="0"/>
              </a:spcAft>
              <a:buClr>
                <a:schemeClr val="lt1"/>
              </a:buClr>
              <a:buSzPts val="1600"/>
              <a:buChar char="●"/>
              <a:defRPr sz="2133">
                <a:solidFill>
                  <a:schemeClr val="lt1"/>
                </a:solidFill>
              </a:defRPr>
            </a:lvl7pPr>
            <a:lvl8pPr marL="4876678" lvl="7" indent="-440256">
              <a:spcBef>
                <a:spcPts val="2133"/>
              </a:spcBef>
              <a:spcAft>
                <a:spcPts val="0"/>
              </a:spcAft>
              <a:buClr>
                <a:schemeClr val="lt1"/>
              </a:buClr>
              <a:buSzPts val="1600"/>
              <a:buChar char="○"/>
              <a:defRPr sz="2133">
                <a:solidFill>
                  <a:schemeClr val="lt1"/>
                </a:solidFill>
              </a:defRPr>
            </a:lvl8pPr>
            <a:lvl9pPr marL="5486263" lvl="8" indent="-440256">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
        <p:nvSpPr>
          <p:cNvPr id="20" name="Google Shape;20;p5"/>
          <p:cNvSpPr txBox="1">
            <a:spLocks noGrp="1"/>
          </p:cNvSpPr>
          <p:nvPr>
            <p:ph type="title"/>
          </p:nvPr>
        </p:nvSpPr>
        <p:spPr>
          <a:xfrm>
            <a:off x="1090400" y="592467"/>
            <a:ext cx="7044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63084370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1584582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90527282"/>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8607702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5381634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638683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3573770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6071149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8299343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3949945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7673858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1090400" y="592467"/>
            <a:ext cx="45564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167940190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2060743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8710167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1883860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7555414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3614361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5165422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2429577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1164767" y="1048867"/>
            <a:ext cx="4798800" cy="15940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None/>
              <a:defRPr sz="3200">
                <a:solidFill>
                  <a:schemeClr val="lt1"/>
                </a:solidFill>
              </a:defRPr>
            </a:lvl1pPr>
            <a:lvl2pPr lvl="1">
              <a:spcBef>
                <a:spcPts val="0"/>
              </a:spcBef>
              <a:spcAft>
                <a:spcPts val="0"/>
              </a:spcAft>
              <a:buClr>
                <a:schemeClr val="lt1"/>
              </a:buClr>
              <a:buSzPts val="2400"/>
              <a:buNone/>
              <a:defRPr sz="3200">
                <a:solidFill>
                  <a:schemeClr val="lt1"/>
                </a:solidFill>
              </a:defRPr>
            </a:lvl2pPr>
            <a:lvl3pPr lvl="2">
              <a:spcBef>
                <a:spcPts val="0"/>
              </a:spcBef>
              <a:spcAft>
                <a:spcPts val="0"/>
              </a:spcAft>
              <a:buClr>
                <a:schemeClr val="lt1"/>
              </a:buClr>
              <a:buSzPts val="2400"/>
              <a:buNone/>
              <a:defRPr sz="3200">
                <a:solidFill>
                  <a:schemeClr val="lt1"/>
                </a:solidFill>
              </a:defRPr>
            </a:lvl3pPr>
            <a:lvl4pPr lvl="3">
              <a:spcBef>
                <a:spcPts val="0"/>
              </a:spcBef>
              <a:spcAft>
                <a:spcPts val="0"/>
              </a:spcAft>
              <a:buClr>
                <a:schemeClr val="lt1"/>
              </a:buClr>
              <a:buSzPts val="2400"/>
              <a:buNone/>
              <a:defRPr sz="3200">
                <a:solidFill>
                  <a:schemeClr val="lt1"/>
                </a:solidFill>
              </a:defRPr>
            </a:lvl4pPr>
            <a:lvl5pPr lvl="4">
              <a:spcBef>
                <a:spcPts val="0"/>
              </a:spcBef>
              <a:spcAft>
                <a:spcPts val="0"/>
              </a:spcAft>
              <a:buClr>
                <a:schemeClr val="lt1"/>
              </a:buClr>
              <a:buSzPts val="2400"/>
              <a:buNone/>
              <a:defRPr sz="3200">
                <a:solidFill>
                  <a:schemeClr val="lt1"/>
                </a:solidFill>
              </a:defRPr>
            </a:lvl5pPr>
            <a:lvl6pPr lvl="5">
              <a:spcBef>
                <a:spcPts val="0"/>
              </a:spcBef>
              <a:spcAft>
                <a:spcPts val="0"/>
              </a:spcAft>
              <a:buClr>
                <a:schemeClr val="lt1"/>
              </a:buClr>
              <a:buSzPts val="2400"/>
              <a:buNone/>
              <a:defRPr sz="3200">
                <a:solidFill>
                  <a:schemeClr val="lt1"/>
                </a:solidFill>
              </a:defRPr>
            </a:lvl6pPr>
            <a:lvl7pPr lvl="6">
              <a:spcBef>
                <a:spcPts val="0"/>
              </a:spcBef>
              <a:spcAft>
                <a:spcPts val="0"/>
              </a:spcAft>
              <a:buClr>
                <a:schemeClr val="lt1"/>
              </a:buClr>
              <a:buSzPts val="2400"/>
              <a:buNone/>
              <a:defRPr sz="3200">
                <a:solidFill>
                  <a:schemeClr val="lt1"/>
                </a:solidFill>
              </a:defRPr>
            </a:lvl7pPr>
            <a:lvl8pPr lvl="7">
              <a:spcBef>
                <a:spcPts val="0"/>
              </a:spcBef>
              <a:spcAft>
                <a:spcPts val="0"/>
              </a:spcAft>
              <a:buClr>
                <a:schemeClr val="lt1"/>
              </a:buClr>
              <a:buSzPts val="2400"/>
              <a:buNone/>
              <a:defRPr sz="3200">
                <a:solidFill>
                  <a:schemeClr val="lt1"/>
                </a:solidFill>
              </a:defRPr>
            </a:lvl8pPr>
            <a:lvl9pPr lvl="8">
              <a:spcBef>
                <a:spcPts val="0"/>
              </a:spcBef>
              <a:spcAft>
                <a:spcPts val="0"/>
              </a:spcAft>
              <a:buClr>
                <a:schemeClr val="lt1"/>
              </a:buClr>
              <a:buSzPts val="2400"/>
              <a:buNone/>
              <a:defRPr sz="3200">
                <a:solidFill>
                  <a:schemeClr val="lt1"/>
                </a:solidFill>
              </a:defRPr>
            </a:lvl9pPr>
          </a:lstStyle>
          <a:p>
            <a:r>
              <a:rPr lang="fr-FR"/>
              <a:t>Modifiez le style du titre</a:t>
            </a:r>
            <a:endParaRPr/>
          </a:p>
        </p:txBody>
      </p:sp>
      <p:sp>
        <p:nvSpPr>
          <p:cNvPr id="25" name="Google Shape;25;p7"/>
          <p:cNvSpPr txBox="1">
            <a:spLocks noGrp="1"/>
          </p:cNvSpPr>
          <p:nvPr>
            <p:ph type="body" idx="1"/>
          </p:nvPr>
        </p:nvSpPr>
        <p:spPr>
          <a:xfrm>
            <a:off x="1164767" y="2747300"/>
            <a:ext cx="4202400" cy="2243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57189">
              <a:spcBef>
                <a:spcPts val="2133"/>
              </a:spcBef>
              <a:spcAft>
                <a:spcPts val="0"/>
              </a:spcAft>
              <a:buClr>
                <a:schemeClr val="lt1"/>
              </a:buClr>
              <a:buSzPts val="1800"/>
              <a:buChar char="○"/>
              <a:defRPr sz="2400">
                <a:solidFill>
                  <a:schemeClr val="lt1"/>
                </a:solidFill>
              </a:defRPr>
            </a:lvl2pPr>
            <a:lvl3pPr marL="1828754" lvl="2" indent="-457189">
              <a:spcBef>
                <a:spcPts val="2133"/>
              </a:spcBef>
              <a:spcAft>
                <a:spcPts val="0"/>
              </a:spcAft>
              <a:buClr>
                <a:schemeClr val="lt1"/>
              </a:buClr>
              <a:buSzPts val="1800"/>
              <a:buChar char="■"/>
              <a:defRPr sz="2400">
                <a:solidFill>
                  <a:schemeClr val="lt1"/>
                </a:solidFill>
              </a:defRPr>
            </a:lvl3pPr>
            <a:lvl4pPr marL="2438339" lvl="3" indent="-457189">
              <a:spcBef>
                <a:spcPts val="2133"/>
              </a:spcBef>
              <a:spcAft>
                <a:spcPts val="0"/>
              </a:spcAft>
              <a:buClr>
                <a:schemeClr val="lt1"/>
              </a:buClr>
              <a:buSzPts val="1800"/>
              <a:buChar char="●"/>
              <a:defRPr sz="2400">
                <a:solidFill>
                  <a:schemeClr val="lt1"/>
                </a:solidFill>
              </a:defRPr>
            </a:lvl4pPr>
            <a:lvl5pPr marL="3047924" lvl="4" indent="-457189">
              <a:spcBef>
                <a:spcPts val="2133"/>
              </a:spcBef>
              <a:spcAft>
                <a:spcPts val="0"/>
              </a:spcAft>
              <a:buClr>
                <a:schemeClr val="lt1"/>
              </a:buClr>
              <a:buSzPts val="1800"/>
              <a:buChar char="○"/>
              <a:defRPr sz="2400">
                <a:solidFill>
                  <a:schemeClr val="lt1"/>
                </a:solidFill>
              </a:defRPr>
            </a:lvl5pPr>
            <a:lvl6pPr marL="3657509" lvl="5" indent="-457189">
              <a:spcBef>
                <a:spcPts val="2133"/>
              </a:spcBef>
              <a:spcAft>
                <a:spcPts val="0"/>
              </a:spcAft>
              <a:buClr>
                <a:schemeClr val="lt1"/>
              </a:buClr>
              <a:buSzPts val="1800"/>
              <a:buChar char="■"/>
              <a:defRPr sz="2400">
                <a:solidFill>
                  <a:schemeClr val="lt1"/>
                </a:solidFill>
              </a:defRPr>
            </a:lvl6pPr>
            <a:lvl7pPr marL="4267093" lvl="6" indent="-457189">
              <a:spcBef>
                <a:spcPts val="2133"/>
              </a:spcBef>
              <a:spcAft>
                <a:spcPts val="0"/>
              </a:spcAft>
              <a:buClr>
                <a:schemeClr val="lt1"/>
              </a:buClr>
              <a:buSzPts val="1800"/>
              <a:buChar char="●"/>
              <a:defRPr sz="2400">
                <a:solidFill>
                  <a:schemeClr val="lt1"/>
                </a:solidFill>
              </a:defRPr>
            </a:lvl7pPr>
            <a:lvl8pPr marL="4876678" lvl="7" indent="-457189">
              <a:spcBef>
                <a:spcPts val="2133"/>
              </a:spcBef>
              <a:spcAft>
                <a:spcPts val="0"/>
              </a:spcAft>
              <a:buClr>
                <a:schemeClr val="lt1"/>
              </a:buClr>
              <a:buSzPts val="1800"/>
              <a:buChar char="○"/>
              <a:defRPr sz="2400">
                <a:solidFill>
                  <a:schemeClr val="lt1"/>
                </a:solidFill>
              </a:defRPr>
            </a:lvl8pPr>
            <a:lvl9pPr marL="5486263" lvl="8" indent="-457189">
              <a:spcBef>
                <a:spcPts val="2133"/>
              </a:spcBef>
              <a:spcAft>
                <a:spcPts val="2133"/>
              </a:spcAft>
              <a:buClr>
                <a:schemeClr val="lt1"/>
              </a:buClr>
              <a:buSzPts val="1800"/>
              <a:buChar char="■"/>
              <a:defRPr sz="2400">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53899583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1090400" y="592467"/>
            <a:ext cx="52736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135033355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8370900" y="2940800"/>
            <a:ext cx="2720000" cy="519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2133">
                <a:solidFill>
                  <a:schemeClr val="lt1"/>
                </a:solidFill>
                <a:latin typeface="Bungee"/>
                <a:ea typeface="Bungee"/>
                <a:cs typeface="Bungee"/>
                <a:sym typeface="Bungee"/>
              </a:defRPr>
            </a:lvl9pPr>
          </a:lstStyle>
          <a:p>
            <a:r>
              <a:rPr lang="fr-FR"/>
              <a:t>Modifiez le style des sous-titres du masque</a:t>
            </a:r>
            <a:endParaRPr/>
          </a:p>
        </p:txBody>
      </p:sp>
      <p:sp>
        <p:nvSpPr>
          <p:cNvPr id="30" name="Google Shape;30;p9"/>
          <p:cNvSpPr txBox="1">
            <a:spLocks noGrp="1"/>
          </p:cNvSpPr>
          <p:nvPr>
            <p:ph type="body" idx="2"/>
          </p:nvPr>
        </p:nvSpPr>
        <p:spPr>
          <a:xfrm>
            <a:off x="8370900" y="3532800"/>
            <a:ext cx="2637200" cy="22564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Clr>
                <a:schemeClr val="lt1"/>
              </a:buClr>
              <a:buSzPts val="1600"/>
              <a:buChar char="●"/>
              <a:defRPr sz="2133">
                <a:solidFill>
                  <a:schemeClr val="lt1"/>
                </a:solidFill>
              </a:defRPr>
            </a:lvl1pPr>
            <a:lvl2pPr marL="1219170" lvl="1" indent="-440256">
              <a:spcBef>
                <a:spcPts val="2133"/>
              </a:spcBef>
              <a:spcAft>
                <a:spcPts val="0"/>
              </a:spcAft>
              <a:buClr>
                <a:schemeClr val="lt1"/>
              </a:buClr>
              <a:buSzPts val="1600"/>
              <a:buChar char="○"/>
              <a:defRPr sz="2133">
                <a:solidFill>
                  <a:schemeClr val="lt1"/>
                </a:solidFill>
              </a:defRPr>
            </a:lvl2pPr>
            <a:lvl3pPr marL="1828754" lvl="2" indent="-440256">
              <a:spcBef>
                <a:spcPts val="2133"/>
              </a:spcBef>
              <a:spcAft>
                <a:spcPts val="0"/>
              </a:spcAft>
              <a:buClr>
                <a:schemeClr val="lt1"/>
              </a:buClr>
              <a:buSzPts val="1600"/>
              <a:buChar char="■"/>
              <a:defRPr sz="2133">
                <a:solidFill>
                  <a:schemeClr val="lt1"/>
                </a:solidFill>
              </a:defRPr>
            </a:lvl3pPr>
            <a:lvl4pPr marL="2438339" lvl="3" indent="-440256">
              <a:spcBef>
                <a:spcPts val="2133"/>
              </a:spcBef>
              <a:spcAft>
                <a:spcPts val="0"/>
              </a:spcAft>
              <a:buClr>
                <a:schemeClr val="lt1"/>
              </a:buClr>
              <a:buSzPts val="1600"/>
              <a:buChar char="●"/>
              <a:defRPr sz="2133">
                <a:solidFill>
                  <a:schemeClr val="lt1"/>
                </a:solidFill>
              </a:defRPr>
            </a:lvl4pPr>
            <a:lvl5pPr marL="3047924" lvl="4" indent="-440256">
              <a:spcBef>
                <a:spcPts val="2133"/>
              </a:spcBef>
              <a:spcAft>
                <a:spcPts val="0"/>
              </a:spcAft>
              <a:buClr>
                <a:schemeClr val="lt1"/>
              </a:buClr>
              <a:buSzPts val="1600"/>
              <a:buChar char="○"/>
              <a:defRPr sz="2133">
                <a:solidFill>
                  <a:schemeClr val="lt1"/>
                </a:solidFill>
              </a:defRPr>
            </a:lvl5pPr>
            <a:lvl6pPr marL="3657509" lvl="5" indent="-440256">
              <a:spcBef>
                <a:spcPts val="2133"/>
              </a:spcBef>
              <a:spcAft>
                <a:spcPts val="0"/>
              </a:spcAft>
              <a:buClr>
                <a:schemeClr val="lt1"/>
              </a:buClr>
              <a:buSzPts val="1600"/>
              <a:buChar char="■"/>
              <a:defRPr sz="2133">
                <a:solidFill>
                  <a:schemeClr val="lt1"/>
                </a:solidFill>
              </a:defRPr>
            </a:lvl6pPr>
            <a:lvl7pPr marL="4267093" lvl="6" indent="-440256">
              <a:spcBef>
                <a:spcPts val="2133"/>
              </a:spcBef>
              <a:spcAft>
                <a:spcPts val="0"/>
              </a:spcAft>
              <a:buClr>
                <a:schemeClr val="lt1"/>
              </a:buClr>
              <a:buSzPts val="1600"/>
              <a:buChar char="●"/>
              <a:defRPr sz="2133">
                <a:solidFill>
                  <a:schemeClr val="lt1"/>
                </a:solidFill>
              </a:defRPr>
            </a:lvl7pPr>
            <a:lvl8pPr marL="4876678" lvl="7" indent="-440256">
              <a:spcBef>
                <a:spcPts val="2133"/>
              </a:spcBef>
              <a:spcAft>
                <a:spcPts val="0"/>
              </a:spcAft>
              <a:buClr>
                <a:schemeClr val="lt1"/>
              </a:buClr>
              <a:buSzPts val="1600"/>
              <a:buChar char="○"/>
              <a:defRPr sz="2133">
                <a:solidFill>
                  <a:schemeClr val="lt1"/>
                </a:solidFill>
              </a:defRPr>
            </a:lvl8pPr>
            <a:lvl9pPr marL="5486263" lvl="8" indent="-440256">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
        <p:nvSpPr>
          <p:cNvPr id="31" name="Google Shape;31;p9"/>
          <p:cNvSpPr txBox="1">
            <a:spLocks noGrp="1"/>
          </p:cNvSpPr>
          <p:nvPr>
            <p:ph type="title"/>
          </p:nvPr>
        </p:nvSpPr>
        <p:spPr>
          <a:xfrm>
            <a:off x="1090400" y="592467"/>
            <a:ext cx="7044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51629707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1090400" y="592467"/>
            <a:ext cx="7044000" cy="108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32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297435781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image" Target="../media/image16.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5.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extLst>
      <p:ext uri="{BB962C8B-B14F-4D97-AF65-F5344CB8AC3E}">
        <p14:creationId xmlns:p14="http://schemas.microsoft.com/office/powerpoint/2010/main" val="310004047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5"/>
        <p:cNvGrpSpPr/>
        <p:nvPr/>
      </p:nvGrpSpPr>
      <p:grpSpPr>
        <a:xfrm>
          <a:off x="0" y="0"/>
          <a:ext cx="0" cy="0"/>
          <a:chOff x="0" y="0"/>
          <a:chExt cx="0" cy="0"/>
        </a:xfrm>
      </p:grpSpPr>
      <p:sp>
        <p:nvSpPr>
          <p:cNvPr id="146" name="Google Shape;146;p3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7" name="Google Shape;147;p3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47417325"/>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Lst>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1/21/2021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extLst>
      <p:ext uri="{BB962C8B-B14F-4D97-AF65-F5344CB8AC3E}">
        <p14:creationId xmlns:p14="http://schemas.microsoft.com/office/powerpoint/2010/main" val="3379934408"/>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3FAB4-547F-4A23-A203-319055A522E5}"/>
              </a:ext>
            </a:extLst>
          </p:cNvPr>
          <p:cNvSpPr>
            <a:spLocks noGrp="1"/>
          </p:cNvSpPr>
          <p:nvPr>
            <p:ph type="ctrTitle"/>
          </p:nvPr>
        </p:nvSpPr>
        <p:spPr>
          <a:xfrm>
            <a:off x="1154954" y="1447800"/>
            <a:ext cx="9763255" cy="3329581"/>
          </a:xfrm>
        </p:spPr>
        <p:txBody>
          <a:bodyPr anchor="t"/>
          <a:lstStyle/>
          <a:p>
            <a:r>
              <a:rPr lang="fr-FR" dirty="0"/>
              <a:t>Site web e-commerce</a:t>
            </a:r>
            <a:br>
              <a:rPr lang="fr-FR" dirty="0"/>
            </a:br>
            <a:r>
              <a:rPr lang="fr-FR" dirty="0"/>
              <a:t>Etude générale </a:t>
            </a:r>
          </a:p>
        </p:txBody>
      </p:sp>
      <p:sp>
        <p:nvSpPr>
          <p:cNvPr id="3" name="Sous-titre 2">
            <a:extLst>
              <a:ext uri="{FF2B5EF4-FFF2-40B4-BE49-F238E27FC236}">
                <a16:creationId xmlns:a16="http://schemas.microsoft.com/office/drawing/2014/main" id="{0C0EDFF8-8345-4C4B-B8FE-BDC80EC13454}"/>
              </a:ext>
            </a:extLst>
          </p:cNvPr>
          <p:cNvSpPr>
            <a:spLocks noGrp="1"/>
          </p:cNvSpPr>
          <p:nvPr>
            <p:ph type="subTitle" idx="1"/>
          </p:nvPr>
        </p:nvSpPr>
        <p:spPr>
          <a:xfrm>
            <a:off x="1154955" y="4777380"/>
            <a:ext cx="8825658" cy="1418704"/>
          </a:xfrm>
        </p:spPr>
        <p:txBody>
          <a:bodyPr>
            <a:normAutofit fontScale="92500" lnSpcReduction="20000"/>
          </a:bodyPr>
          <a:lstStyle/>
          <a:p>
            <a:r>
              <a:rPr lang="fr-FR"/>
              <a:t>GI2 S3 Groupe </a:t>
            </a:r>
            <a:r>
              <a:rPr lang="fr-FR" dirty="0"/>
              <a:t>g2:</a:t>
            </a:r>
          </a:p>
          <a:p>
            <a:pPr marL="342900" indent="-342900">
              <a:buFont typeface="Wingdings" panose="05000000000000000000" pitchFamily="2" charset="2"/>
              <a:buChar char="§"/>
            </a:pPr>
            <a:r>
              <a:rPr lang="fr-FR" dirty="0"/>
              <a:t>Nadhem ben </a:t>
            </a:r>
            <a:r>
              <a:rPr lang="fr-FR" dirty="0" err="1"/>
              <a:t>ameur</a:t>
            </a:r>
            <a:r>
              <a:rPr lang="fr-FR" dirty="0"/>
              <a:t>			</a:t>
            </a:r>
          </a:p>
          <a:p>
            <a:pPr marL="342900" indent="-342900">
              <a:buFont typeface="Wingdings" panose="05000000000000000000" pitchFamily="2" charset="2"/>
              <a:buChar char="§"/>
            </a:pPr>
            <a:r>
              <a:rPr lang="fr-FR" dirty="0" err="1"/>
              <a:t>Anoir</a:t>
            </a:r>
            <a:r>
              <a:rPr lang="fr-FR" dirty="0"/>
              <a:t> </a:t>
            </a:r>
            <a:r>
              <a:rPr lang="fr-FR" dirty="0" err="1"/>
              <a:t>feki</a:t>
            </a:r>
            <a:endParaRPr lang="fr-FR" dirty="0"/>
          </a:p>
          <a:p>
            <a:pPr marL="342900" indent="-342900">
              <a:buFont typeface="Wingdings" panose="05000000000000000000" pitchFamily="2" charset="2"/>
              <a:buChar char="§"/>
            </a:pPr>
            <a:r>
              <a:rPr lang="fr-FR" dirty="0" err="1"/>
              <a:t>Wissem</a:t>
            </a:r>
            <a:r>
              <a:rPr lang="fr-FR" dirty="0"/>
              <a:t> </a:t>
            </a:r>
            <a:r>
              <a:rPr lang="fr-FR" dirty="0" err="1"/>
              <a:t>regaieg</a:t>
            </a:r>
            <a:endParaRPr lang="fr-FR" dirty="0"/>
          </a:p>
        </p:txBody>
      </p:sp>
    </p:spTree>
    <p:extLst>
      <p:ext uri="{BB962C8B-B14F-4D97-AF65-F5344CB8AC3E}">
        <p14:creationId xmlns:p14="http://schemas.microsoft.com/office/powerpoint/2010/main" val="223798969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1" u="none" strike="noStrike" baseline="0" dirty="0">
                <a:solidFill>
                  <a:schemeClr val="accent1">
                    <a:lumMod val="60000"/>
                    <a:lumOff val="40000"/>
                  </a:schemeClr>
                </a:solidFill>
              </a:rPr>
              <a:t>Diagrammes de cas d’utilisation </a:t>
            </a:r>
            <a:endParaRPr lang="fr-FR" dirty="0">
              <a:solidFill>
                <a:schemeClr val="accent1">
                  <a:lumMod val="60000"/>
                  <a:lumOff val="40000"/>
                </a:schemeClr>
              </a:solidFill>
            </a:endParaRPr>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3823530" cy="4195481"/>
          </a:xfrm>
        </p:spPr>
        <p:txBody>
          <a:bodyPr>
            <a:normAutofit lnSpcReduction="10000"/>
          </a:bodyPr>
          <a:lstStyle/>
          <a:p>
            <a:pPr>
              <a:lnSpc>
                <a:spcPct val="150000"/>
              </a:lnSpc>
            </a:pPr>
            <a:r>
              <a:rPr lang="fr-FR" sz="1800" b="1" i="0" u="none" strike="noStrike" baseline="0" dirty="0">
                <a:solidFill>
                  <a:srgbClr val="000000"/>
                </a:solidFill>
                <a:latin typeface="Verdana" panose="020B0604030504040204" pitchFamily="34" charset="0"/>
              </a:rPr>
              <a:t>Diagramme de cas d’un visiteur : </a:t>
            </a:r>
          </a:p>
          <a:p>
            <a:pPr>
              <a:lnSpc>
                <a:spcPct val="150000"/>
              </a:lnSpc>
            </a:pPr>
            <a:r>
              <a:rPr lang="fr-FR" sz="1800" b="0" i="0" u="none" strike="noStrike" baseline="0" dirty="0">
                <a:solidFill>
                  <a:srgbClr val="000000"/>
                </a:solidFill>
                <a:latin typeface="Verdana" panose="020B0604030504040204" pitchFamily="34" charset="0"/>
              </a:rPr>
              <a:t>Avant de devenir client, un internaute ne possède que la possibilité de consulter le catalogue des produits disponibles dans le stock du fournisseur et la possibilité de s’inscrire pour devenir client sur notre site web. </a:t>
            </a:r>
            <a:endParaRPr lang="fr-FR" dirty="0"/>
          </a:p>
        </p:txBody>
      </p:sp>
      <p:pic>
        <p:nvPicPr>
          <p:cNvPr id="5" name="Image 4">
            <a:extLst>
              <a:ext uri="{FF2B5EF4-FFF2-40B4-BE49-F238E27FC236}">
                <a16:creationId xmlns:a16="http://schemas.microsoft.com/office/drawing/2014/main" id="{AB9AD96D-8A19-457D-84A9-42769764665D}"/>
              </a:ext>
            </a:extLst>
          </p:cNvPr>
          <p:cNvPicPr>
            <a:picLocks noChangeAspect="1"/>
          </p:cNvPicPr>
          <p:nvPr/>
        </p:nvPicPr>
        <p:blipFill>
          <a:blip r:embed="rId2"/>
          <a:stretch>
            <a:fillRect/>
          </a:stretch>
        </p:blipFill>
        <p:spPr>
          <a:xfrm>
            <a:off x="4926843" y="2452453"/>
            <a:ext cx="6944631" cy="2552300"/>
          </a:xfrm>
          <a:prstGeom prst="rect">
            <a:avLst/>
          </a:prstGeom>
        </p:spPr>
      </p:pic>
    </p:spTree>
    <p:extLst>
      <p:ext uri="{BB962C8B-B14F-4D97-AF65-F5344CB8AC3E}">
        <p14:creationId xmlns:p14="http://schemas.microsoft.com/office/powerpoint/2010/main" val="350102924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dirty="0">
                <a:solidFill>
                  <a:srgbClr val="000000"/>
                </a:solidFill>
              </a:rPr>
              <a:t>:</a:t>
            </a:r>
            <a:br>
              <a:rPr lang="fr-FR" sz="1800" b="1" dirty="0">
                <a:solidFill>
                  <a:srgbClr val="000000"/>
                </a:solidFill>
              </a:rPr>
            </a:br>
            <a:r>
              <a:rPr lang="fr-FR" sz="1800" b="1" i="1" u="none" strike="noStrike" baseline="0" dirty="0">
                <a:solidFill>
                  <a:srgbClr val="000000"/>
                </a:solidFill>
              </a:rPr>
              <a:t>Diagrammes de cas d’utilisation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2" y="2052918"/>
            <a:ext cx="3741643" cy="4195481"/>
          </a:xfrm>
        </p:spPr>
        <p:txBody>
          <a:bodyPr/>
          <a:lstStyle/>
          <a:p>
            <a:pPr>
              <a:lnSpc>
                <a:spcPct val="150000"/>
              </a:lnSpc>
            </a:pPr>
            <a:r>
              <a:rPr lang="fr-FR" sz="1800" b="1" i="0" u="none" strike="noStrike" baseline="0" dirty="0">
                <a:solidFill>
                  <a:srgbClr val="000000"/>
                </a:solidFill>
                <a:latin typeface="Verdana" panose="020B0604030504040204" pitchFamily="34" charset="0"/>
              </a:rPr>
              <a:t>Diagramme de cas d’un client : </a:t>
            </a:r>
          </a:p>
          <a:p>
            <a:pPr>
              <a:lnSpc>
                <a:spcPct val="150000"/>
              </a:lnSpc>
            </a:pPr>
            <a:r>
              <a:rPr lang="fr-FR" sz="1800" dirty="0">
                <a:solidFill>
                  <a:srgbClr val="000000"/>
                </a:solidFill>
                <a:latin typeface="Verdana" panose="020B0604030504040204" pitchFamily="34" charset="0"/>
              </a:rPr>
              <a:t>I</a:t>
            </a:r>
            <a:r>
              <a:rPr lang="fr-FR" sz="1800" b="0" i="0" u="none" strike="noStrike" baseline="0" dirty="0">
                <a:solidFill>
                  <a:srgbClr val="000000"/>
                </a:solidFill>
                <a:latin typeface="Verdana" panose="020B0604030504040204" pitchFamily="34" charset="0"/>
              </a:rPr>
              <a:t>nscrit, le visiteur devient client. Il peut donc continuer toute une procédure d’achat en ligne sur notre site. </a:t>
            </a:r>
            <a:endParaRPr lang="fr-FR" dirty="0"/>
          </a:p>
        </p:txBody>
      </p:sp>
      <p:pic>
        <p:nvPicPr>
          <p:cNvPr id="6" name="Image 5">
            <a:extLst>
              <a:ext uri="{FF2B5EF4-FFF2-40B4-BE49-F238E27FC236}">
                <a16:creationId xmlns:a16="http://schemas.microsoft.com/office/drawing/2014/main" id="{4B1068DF-43AB-4E08-98EE-4CDEDAFDBB60}"/>
              </a:ext>
            </a:extLst>
          </p:cNvPr>
          <p:cNvPicPr>
            <a:picLocks noChangeAspect="1"/>
          </p:cNvPicPr>
          <p:nvPr/>
        </p:nvPicPr>
        <p:blipFill>
          <a:blip r:embed="rId2"/>
          <a:stretch>
            <a:fillRect/>
          </a:stretch>
        </p:blipFill>
        <p:spPr>
          <a:xfrm>
            <a:off x="4844955" y="2426827"/>
            <a:ext cx="7347045" cy="3036759"/>
          </a:xfrm>
          <a:prstGeom prst="rect">
            <a:avLst/>
          </a:prstGeom>
        </p:spPr>
      </p:pic>
    </p:spTree>
    <p:extLst>
      <p:ext uri="{BB962C8B-B14F-4D97-AF65-F5344CB8AC3E}">
        <p14:creationId xmlns:p14="http://schemas.microsoft.com/office/powerpoint/2010/main" val="82219009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sz="1800" b="1" i="0" u="none" strike="noStrike" baseline="0" dirty="0">
                <a:solidFill>
                  <a:srgbClr val="000000"/>
                </a:solidFill>
              </a:rPr>
            </a:br>
            <a:r>
              <a:rPr lang="fr-FR" sz="1800" b="1" i="1" u="none" strike="noStrike" baseline="0" dirty="0">
                <a:solidFill>
                  <a:srgbClr val="000000"/>
                </a:solidFill>
              </a:rPr>
              <a:t>Diagrammes de cas d’utilisation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4478621" cy="4195481"/>
          </a:xfrm>
        </p:spPr>
        <p:txBody>
          <a:bodyPr>
            <a:normAutofit lnSpcReduction="10000"/>
          </a:bodyPr>
          <a:lstStyle/>
          <a:p>
            <a:pPr>
              <a:lnSpc>
                <a:spcPct val="150000"/>
              </a:lnSpc>
            </a:pPr>
            <a:r>
              <a:rPr lang="fr-FR" sz="1800" b="1" i="0" u="none" strike="noStrike" baseline="0" dirty="0">
                <a:solidFill>
                  <a:srgbClr val="000000"/>
                </a:solidFill>
                <a:latin typeface="Verdana" panose="020B0604030504040204" pitchFamily="34" charset="0"/>
              </a:rPr>
              <a:t>Diagramme de cas du webmaster: </a:t>
            </a:r>
          </a:p>
          <a:p>
            <a:pPr>
              <a:lnSpc>
                <a:spcPct val="150000"/>
              </a:lnSpc>
            </a:pPr>
            <a:r>
              <a:rPr lang="fr-FR" sz="1800" b="0" i="0" u="none" strike="noStrike" baseline="0" dirty="0">
                <a:solidFill>
                  <a:srgbClr val="000000"/>
                </a:solidFill>
                <a:latin typeface="Verdana" panose="020B0604030504040204" pitchFamily="34" charset="0"/>
              </a:rPr>
              <a:t>Le terme webmaster de site web désigne communément celui qui est chargé d'un site web. Il gère toute la mise en place technique et Parfois la mission éditoriale, il doit gérer au jour le jour la technique et mettre à jour le contenu du site web. </a:t>
            </a:r>
            <a:endParaRPr lang="fr-FR" dirty="0"/>
          </a:p>
        </p:txBody>
      </p:sp>
      <p:pic>
        <p:nvPicPr>
          <p:cNvPr id="5" name="Image 4">
            <a:extLst>
              <a:ext uri="{FF2B5EF4-FFF2-40B4-BE49-F238E27FC236}">
                <a16:creationId xmlns:a16="http://schemas.microsoft.com/office/drawing/2014/main" id="{DEA89809-EFB4-4910-8428-2241AFC9D62E}"/>
              </a:ext>
            </a:extLst>
          </p:cNvPr>
          <p:cNvPicPr>
            <a:picLocks noChangeAspect="1"/>
          </p:cNvPicPr>
          <p:nvPr/>
        </p:nvPicPr>
        <p:blipFill>
          <a:blip r:embed="rId2"/>
          <a:stretch>
            <a:fillRect/>
          </a:stretch>
        </p:blipFill>
        <p:spPr>
          <a:xfrm>
            <a:off x="5581934" y="2416235"/>
            <a:ext cx="6253694" cy="3468846"/>
          </a:xfrm>
          <a:prstGeom prst="rect">
            <a:avLst/>
          </a:prstGeom>
        </p:spPr>
      </p:pic>
    </p:spTree>
    <p:extLst>
      <p:ext uri="{BB962C8B-B14F-4D97-AF65-F5344CB8AC3E}">
        <p14:creationId xmlns:p14="http://schemas.microsoft.com/office/powerpoint/2010/main" val="97730186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accent1">
                    <a:lumMod val="60000"/>
                    <a:lumOff val="40000"/>
                  </a:schemeClr>
                </a:solidFill>
              </a:rPr>
              <a:t>Les diagrammes d’activités</a:t>
            </a:r>
            <a:endParaRPr lang="fr-FR" dirty="0">
              <a:solidFill>
                <a:schemeClr val="accent1">
                  <a:lumMod val="60000"/>
                  <a:lumOff val="40000"/>
                </a:schemeClr>
              </a:solidFill>
            </a:endParaRPr>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613894" cy="4195481"/>
          </a:xfrm>
        </p:spPr>
        <p:txBody>
          <a:bodyPr/>
          <a:lstStyle/>
          <a:p>
            <a:pPr>
              <a:lnSpc>
                <a:spcPct val="150000"/>
              </a:lnSpc>
            </a:pPr>
            <a:r>
              <a:rPr lang="fr-FR" sz="1800" b="0" i="0" u="none" strike="noStrike" baseline="0" dirty="0">
                <a:solidFill>
                  <a:srgbClr val="000000"/>
                </a:solidFill>
                <a:latin typeface="Verdana" panose="020B0604030504040204" pitchFamily="34" charset="0"/>
              </a:rPr>
              <a:t>C’est un Diagramme associé à un objet particulier ou à un ensemble d'objets, qui illustre les flux entre les activités et les actions. Il permet de représenter graphiquement le déroulement d'un cas d'utilisation. </a:t>
            </a:r>
            <a:endParaRPr lang="fr-FR" dirty="0"/>
          </a:p>
        </p:txBody>
      </p:sp>
    </p:spTree>
    <p:extLst>
      <p:ext uri="{BB962C8B-B14F-4D97-AF65-F5344CB8AC3E}">
        <p14:creationId xmlns:p14="http://schemas.microsoft.com/office/powerpoint/2010/main" val="349793145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613894" cy="4195481"/>
          </a:xfrm>
        </p:spPr>
        <p:txBody>
          <a:bodyPr>
            <a:normAutofit fontScale="92500" lnSpcReduction="20000"/>
          </a:bodyPr>
          <a:lstStyle/>
          <a:p>
            <a:pPr>
              <a:lnSpc>
                <a:spcPct val="150000"/>
              </a:lnSpc>
            </a:pPr>
            <a:r>
              <a:rPr lang="fr-FR" sz="1800" b="1" i="1" u="none" strike="noStrike" baseline="0" dirty="0">
                <a:solidFill>
                  <a:srgbClr val="000000"/>
                </a:solidFill>
                <a:latin typeface="Verdana" panose="020B0604030504040204" pitchFamily="34" charset="0"/>
              </a:rPr>
              <a:t>Les activités de notre site web: </a:t>
            </a:r>
          </a:p>
          <a:p>
            <a:pPr>
              <a:lnSpc>
                <a:spcPct val="150000"/>
              </a:lnSpc>
            </a:pPr>
            <a:r>
              <a:rPr lang="fr-FR" sz="1800" b="1" i="0" u="none" strike="noStrike" baseline="0" dirty="0">
                <a:solidFill>
                  <a:srgbClr val="000000"/>
                </a:solidFill>
                <a:latin typeface="Verdana" panose="020B0604030504040204" pitchFamily="34" charset="0"/>
              </a:rPr>
              <a:t>La consultation : </a:t>
            </a:r>
            <a:r>
              <a:rPr lang="fr-FR" sz="1800" b="0" i="0" u="none" strike="noStrike" baseline="0" dirty="0">
                <a:solidFill>
                  <a:srgbClr val="000000"/>
                </a:solidFill>
                <a:latin typeface="Verdana" panose="020B0604030504040204" pitchFamily="34" charset="0"/>
              </a:rPr>
              <a:t>un catalogue est une foire virtuelle des produits. D’où, il est indispensable de mettre la consultation de ce dernier à la disposition de tous les visiteurs du site sans exception. </a:t>
            </a:r>
          </a:p>
          <a:p>
            <a:pPr>
              <a:lnSpc>
                <a:spcPct val="150000"/>
              </a:lnSpc>
            </a:pPr>
            <a:r>
              <a:rPr lang="fr-FR" sz="1800" b="1" i="0" u="none" strike="noStrike" baseline="0" dirty="0">
                <a:solidFill>
                  <a:srgbClr val="000000"/>
                </a:solidFill>
                <a:latin typeface="Verdana" panose="020B0604030504040204" pitchFamily="34" charset="0"/>
              </a:rPr>
              <a:t>L’inscription : </a:t>
            </a:r>
            <a:r>
              <a:rPr lang="fr-FR" sz="1800" b="0" i="0" u="none" strike="noStrike" baseline="0" dirty="0">
                <a:solidFill>
                  <a:srgbClr val="000000"/>
                </a:solidFill>
                <a:latin typeface="Verdana" panose="020B0604030504040204" pitchFamily="34" charset="0"/>
              </a:rPr>
              <a:t>après la consultation, et pour passer à la phase d’achat des produits exposés, un visiteur doit devenir client et ce la ne se fait qu’après l’inscription. </a:t>
            </a:r>
          </a:p>
          <a:p>
            <a:pPr>
              <a:lnSpc>
                <a:spcPct val="150000"/>
              </a:lnSpc>
            </a:pPr>
            <a:r>
              <a:rPr lang="fr-FR" sz="1800" b="1" i="0" u="none" strike="noStrike" baseline="0" dirty="0">
                <a:solidFill>
                  <a:srgbClr val="000000"/>
                </a:solidFill>
                <a:latin typeface="Verdana" panose="020B0604030504040204" pitchFamily="34" charset="0"/>
              </a:rPr>
              <a:t>L’authentification : </a:t>
            </a:r>
            <a:r>
              <a:rPr lang="fr-FR" sz="1800" b="0" i="0" u="none" strike="noStrike" baseline="0" dirty="0">
                <a:solidFill>
                  <a:srgbClr val="000000"/>
                </a:solidFill>
                <a:latin typeface="Verdana" panose="020B0604030504040204" pitchFamily="34" charset="0"/>
              </a:rPr>
              <a:t>c’est une activité principale dans tous les sites de e-commerce. C’est par cette étape que nous allons identifier le client qui est en train de charger son panier, payer sa facture et attendre sa livraison. </a:t>
            </a:r>
            <a:endParaRPr lang="fr-FR" dirty="0"/>
          </a:p>
        </p:txBody>
      </p:sp>
    </p:spTree>
    <p:extLst>
      <p:ext uri="{BB962C8B-B14F-4D97-AF65-F5344CB8AC3E}">
        <p14:creationId xmlns:p14="http://schemas.microsoft.com/office/powerpoint/2010/main" val="324158945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613894" cy="4195481"/>
          </a:xfrm>
        </p:spPr>
        <p:txBody>
          <a:bodyPr/>
          <a:lstStyle/>
          <a:p>
            <a:pPr>
              <a:lnSpc>
                <a:spcPct val="150000"/>
              </a:lnSpc>
            </a:pPr>
            <a:r>
              <a:rPr lang="fr-FR" sz="1800" b="1" i="1" u="none" strike="noStrike" baseline="0" dirty="0">
                <a:solidFill>
                  <a:srgbClr val="000000"/>
                </a:solidFill>
                <a:latin typeface="Verdana" panose="020B0604030504040204" pitchFamily="34" charset="0"/>
              </a:rPr>
              <a:t>Les activités de notre site web: </a:t>
            </a:r>
          </a:p>
          <a:p>
            <a:pPr>
              <a:lnSpc>
                <a:spcPct val="150000"/>
              </a:lnSpc>
            </a:pPr>
            <a:r>
              <a:rPr lang="fr-FR" sz="1800" b="1" i="0" u="none" strike="noStrike" baseline="0" dirty="0">
                <a:solidFill>
                  <a:srgbClr val="000000"/>
                </a:solidFill>
                <a:latin typeface="Verdana" panose="020B0604030504040204" pitchFamily="34" charset="0"/>
              </a:rPr>
              <a:t>La gestion du panier : </a:t>
            </a:r>
            <a:r>
              <a:rPr lang="fr-FR" sz="1800" b="0" i="0" u="none" strike="noStrike" baseline="0" dirty="0">
                <a:solidFill>
                  <a:srgbClr val="000000"/>
                </a:solidFill>
                <a:latin typeface="Verdana" panose="020B0604030504040204" pitchFamily="34" charset="0"/>
              </a:rPr>
              <a:t>suite d’une authentification notre visiteur est maintenant un client qui peut librement ajouter ou supprimer des produits à son panier, tout en pouvant mettre à jour la quantité de l’article commandé. </a:t>
            </a:r>
          </a:p>
          <a:p>
            <a:pPr>
              <a:lnSpc>
                <a:spcPct val="150000"/>
              </a:lnSpc>
            </a:pPr>
            <a:r>
              <a:rPr lang="fr-FR" sz="1800" b="1" i="0" u="none" strike="noStrike" baseline="0" dirty="0">
                <a:solidFill>
                  <a:srgbClr val="000000"/>
                </a:solidFill>
                <a:latin typeface="Verdana" panose="020B0604030504040204" pitchFamily="34" charset="0"/>
              </a:rPr>
              <a:t>La gestion de stock : </a:t>
            </a:r>
            <a:r>
              <a:rPr lang="fr-FR" sz="1800" b="0" i="0" u="none" strike="noStrike" baseline="0" dirty="0">
                <a:solidFill>
                  <a:srgbClr val="000000"/>
                </a:solidFill>
                <a:latin typeface="Verdana" panose="020B0604030504040204" pitchFamily="34" charset="0"/>
              </a:rPr>
              <a:t>cette activité n’est disponible qu’à l’administrateur du site web. Elle consiste à gérer le nombre la marque la quantité et le prix d’un article du stock. </a:t>
            </a:r>
            <a:endParaRPr lang="fr-FR" dirty="0"/>
          </a:p>
        </p:txBody>
      </p:sp>
    </p:spTree>
    <p:extLst>
      <p:ext uri="{BB962C8B-B14F-4D97-AF65-F5344CB8AC3E}">
        <p14:creationId xmlns:p14="http://schemas.microsoft.com/office/powerpoint/2010/main" val="96271286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4992687" cy="4195481"/>
          </a:xfrm>
        </p:spPr>
        <p:txBody>
          <a:bodyPr>
            <a:normAutofit fontScale="92500"/>
          </a:bodyPr>
          <a:lstStyle/>
          <a:p>
            <a:pPr>
              <a:lnSpc>
                <a:spcPct val="150000"/>
              </a:lnSpc>
            </a:pPr>
            <a:r>
              <a:rPr lang="fr-FR" sz="1800" b="1" i="1" u="none" strike="noStrike" baseline="0" dirty="0">
                <a:solidFill>
                  <a:srgbClr val="000000"/>
                </a:solidFill>
                <a:latin typeface="Verdana" panose="020B0604030504040204" pitchFamily="34" charset="0"/>
              </a:rPr>
              <a:t>Les diagrammes d’activité de notre site web:</a:t>
            </a:r>
          </a:p>
          <a:p>
            <a:pPr>
              <a:lnSpc>
                <a:spcPct val="150000"/>
              </a:lnSpc>
            </a:pPr>
            <a:r>
              <a:rPr lang="fr-FR" sz="1800" b="1" i="0" u="none" strike="noStrike" baseline="0" dirty="0">
                <a:solidFill>
                  <a:srgbClr val="000000"/>
                </a:solidFill>
                <a:latin typeface="Verdana" panose="020B0604030504040204" pitchFamily="34" charset="0"/>
              </a:rPr>
              <a:t>Diagramme d’inscription </a:t>
            </a:r>
          </a:p>
          <a:p>
            <a:pPr>
              <a:lnSpc>
                <a:spcPct val="150000"/>
              </a:lnSpc>
            </a:pPr>
            <a:r>
              <a:rPr lang="fr-FR" sz="1800" b="0" i="0" u="none" strike="noStrike" baseline="0" dirty="0">
                <a:solidFill>
                  <a:srgbClr val="000000"/>
                </a:solidFill>
                <a:latin typeface="Verdana" panose="020B0604030504040204" pitchFamily="34" charset="0"/>
              </a:rPr>
              <a:t>La phase d’inscription est indispensable pour passer d’un simple visiteur du site qui n’a le droit que de consulter les produits et leurs prix à un client qui peut acheter ses articles désirés et payer sa facture en ligne et donc attendre la livraison de sa commande à domicile. </a:t>
            </a:r>
            <a:endParaRPr lang="fr-FR" dirty="0"/>
          </a:p>
        </p:txBody>
      </p:sp>
      <p:pic>
        <p:nvPicPr>
          <p:cNvPr id="5" name="Image 4">
            <a:extLst>
              <a:ext uri="{FF2B5EF4-FFF2-40B4-BE49-F238E27FC236}">
                <a16:creationId xmlns:a16="http://schemas.microsoft.com/office/drawing/2014/main" id="{4D14418A-2080-4889-8AD2-18DC4908BCAA}"/>
              </a:ext>
            </a:extLst>
          </p:cNvPr>
          <p:cNvPicPr>
            <a:picLocks noChangeAspect="1"/>
          </p:cNvPicPr>
          <p:nvPr/>
        </p:nvPicPr>
        <p:blipFill>
          <a:blip r:embed="rId2"/>
          <a:stretch>
            <a:fillRect/>
          </a:stretch>
        </p:blipFill>
        <p:spPr>
          <a:xfrm>
            <a:off x="6900228" y="86008"/>
            <a:ext cx="3150606" cy="6771992"/>
          </a:xfrm>
          <a:prstGeom prst="rect">
            <a:avLst/>
          </a:prstGeom>
        </p:spPr>
      </p:pic>
    </p:spTree>
    <p:extLst>
      <p:ext uri="{BB962C8B-B14F-4D97-AF65-F5344CB8AC3E}">
        <p14:creationId xmlns:p14="http://schemas.microsoft.com/office/powerpoint/2010/main" val="65301363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7713141" cy="4195481"/>
          </a:xfrm>
        </p:spPr>
        <p:txBody>
          <a:bodyPr>
            <a:normAutofit/>
          </a:bodyPr>
          <a:lstStyle/>
          <a:p>
            <a:r>
              <a:rPr lang="fr-FR" sz="1800" b="1" i="1" u="none" strike="noStrike" baseline="0" dirty="0">
                <a:solidFill>
                  <a:srgbClr val="000000"/>
                </a:solidFill>
                <a:latin typeface="Verdana" panose="020B0604030504040204" pitchFamily="34" charset="0"/>
              </a:rPr>
              <a:t>Les diagrammes d’activité de notre site web:</a:t>
            </a:r>
          </a:p>
          <a:p>
            <a:r>
              <a:rPr lang="fr-FR" sz="1800" b="1" i="0" u="none" strike="noStrike" baseline="0" dirty="0">
                <a:solidFill>
                  <a:srgbClr val="000000"/>
                </a:solidFill>
                <a:latin typeface="Verdana" panose="020B0604030504040204" pitchFamily="34" charset="0"/>
              </a:rPr>
              <a:t>Diagramme d’inscription </a:t>
            </a:r>
          </a:p>
          <a:p>
            <a:pPr lvl="1"/>
            <a:r>
              <a:rPr lang="fr-FR" sz="1600" b="0" i="0" u="none" strike="noStrike" baseline="0" dirty="0">
                <a:solidFill>
                  <a:srgbClr val="000000"/>
                </a:solidFill>
                <a:latin typeface="Verdana" panose="020B0604030504040204" pitchFamily="34" charset="0"/>
              </a:rPr>
              <a:t>Le visiteur demande l’inscription. </a:t>
            </a:r>
          </a:p>
          <a:p>
            <a:pPr lvl="1"/>
            <a:r>
              <a:rPr lang="fr-FR" sz="1600" b="0" i="0" u="none" strike="noStrike" baseline="0" dirty="0">
                <a:solidFill>
                  <a:srgbClr val="000000"/>
                </a:solidFill>
                <a:latin typeface="Verdana" panose="020B0604030504040204" pitchFamily="34" charset="0"/>
              </a:rPr>
              <a:t>Le formulaire d’inscription s’affiche sur l’écran. </a:t>
            </a:r>
          </a:p>
          <a:p>
            <a:pPr lvl="1"/>
            <a:r>
              <a:rPr lang="fr-FR" sz="1600" b="0" i="0" u="none" strike="noStrike" baseline="0" dirty="0">
                <a:solidFill>
                  <a:srgbClr val="000000"/>
                </a:solidFill>
                <a:latin typeface="Verdana" panose="020B0604030504040204" pitchFamily="34" charset="0"/>
              </a:rPr>
              <a:t>Le visiteur remplit les champs demandé dans le formulaire. </a:t>
            </a:r>
          </a:p>
          <a:p>
            <a:pPr lvl="1"/>
            <a:r>
              <a:rPr lang="fr-FR" sz="1600" b="0" i="0" u="none" strike="noStrike" baseline="0" dirty="0">
                <a:solidFill>
                  <a:srgbClr val="000000"/>
                </a:solidFill>
                <a:latin typeface="Verdana" panose="020B0604030504040204" pitchFamily="34" charset="0"/>
              </a:rPr>
              <a:t>Le système vérifie les données entrées. </a:t>
            </a:r>
          </a:p>
          <a:p>
            <a:pPr lvl="1"/>
            <a:r>
              <a:rPr lang="fr-FR" sz="1600" b="0" i="0" u="none" strike="noStrike" baseline="0" dirty="0">
                <a:solidFill>
                  <a:srgbClr val="000000"/>
                </a:solidFill>
                <a:latin typeface="Verdana" panose="020B0604030504040204" pitchFamily="34" charset="0"/>
              </a:rPr>
              <a:t>Si les données sont acceptées, le système les envoie à la base si non, il revient à l’étape précédente. </a:t>
            </a:r>
          </a:p>
          <a:p>
            <a:pPr lvl="1"/>
            <a:r>
              <a:rPr lang="fr-FR" sz="1600" b="0" i="0" u="none" strike="noStrike" baseline="0" dirty="0">
                <a:solidFill>
                  <a:srgbClr val="000000"/>
                </a:solidFill>
                <a:latin typeface="Verdana" panose="020B0604030504040204" pitchFamily="34" charset="0"/>
              </a:rPr>
              <a:t>Le serveur vérifie l’existence du client dans la base. </a:t>
            </a:r>
          </a:p>
          <a:p>
            <a:pPr lvl="1"/>
            <a:r>
              <a:rPr lang="fr-FR" sz="1600" b="0" i="0" u="none" strike="noStrike" baseline="0" dirty="0">
                <a:solidFill>
                  <a:srgbClr val="000000"/>
                </a:solidFill>
                <a:latin typeface="Verdana" panose="020B0604030504040204" pitchFamily="34" charset="0"/>
              </a:rPr>
              <a:t>Si le client existe déjà, un message d’erreur s’affiche. </a:t>
            </a:r>
          </a:p>
          <a:p>
            <a:pPr lvl="1"/>
            <a:r>
              <a:rPr lang="fr-FR" sz="1600" b="0" i="0" u="none" strike="noStrike" baseline="0" dirty="0">
                <a:solidFill>
                  <a:srgbClr val="000000"/>
                </a:solidFill>
                <a:latin typeface="Verdana" panose="020B0604030504040204" pitchFamily="34" charset="0"/>
              </a:rPr>
              <a:t>Si le client n’existe pas, l’inscription se termine avec succès. </a:t>
            </a:r>
          </a:p>
          <a:p>
            <a:endParaRPr lang="fr-FR" sz="1800" b="0" i="0" u="none" strike="noStrike" baseline="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4754251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4992687" cy="4195481"/>
          </a:xfrm>
        </p:spPr>
        <p:txBody>
          <a:bodyPr>
            <a:normAutofit fontScale="92500" lnSpcReduction="20000"/>
          </a:bodyPr>
          <a:lstStyle/>
          <a:p>
            <a:pPr>
              <a:lnSpc>
                <a:spcPct val="150000"/>
              </a:lnSpc>
            </a:pPr>
            <a:r>
              <a:rPr lang="fr-FR" sz="1800" b="1" i="1" u="none" strike="noStrike" baseline="0" dirty="0">
                <a:solidFill>
                  <a:srgbClr val="000000"/>
                </a:solidFill>
                <a:latin typeface="Verdana" panose="020B0604030504040204" pitchFamily="34" charset="0"/>
              </a:rPr>
              <a:t>Les diagrammes d’activité de notre site web:</a:t>
            </a:r>
          </a:p>
          <a:p>
            <a:pPr>
              <a:lnSpc>
                <a:spcPct val="150000"/>
              </a:lnSpc>
            </a:pPr>
            <a:r>
              <a:rPr lang="fr-FR" sz="1800" b="1" i="0" u="none" strike="noStrike" baseline="0" dirty="0">
                <a:solidFill>
                  <a:srgbClr val="000000"/>
                </a:solidFill>
                <a:latin typeface="Verdana" panose="020B0604030504040204" pitchFamily="34" charset="0"/>
              </a:rPr>
              <a:t>Diagramme d’authentification </a:t>
            </a:r>
          </a:p>
          <a:p>
            <a:pPr>
              <a:lnSpc>
                <a:spcPct val="150000"/>
              </a:lnSpc>
            </a:pPr>
            <a:r>
              <a:rPr lang="fr-FR" sz="1800" b="0" i="0" u="none" strike="noStrike" baseline="0" dirty="0">
                <a:solidFill>
                  <a:srgbClr val="000000"/>
                </a:solidFill>
                <a:latin typeface="Verdana" panose="020B0604030504040204" pitchFamily="34" charset="0"/>
              </a:rPr>
              <a:t>L'authentification est la procédure qui consiste, pour un système informatique, à vérifier l'identité d'une entité (personne, ordinateur…), afin d'autoriser son accès aux systèmes, réseaux, applications… Elle permet donc de valider l'authenticité de l'entité en question. </a:t>
            </a:r>
            <a:endParaRPr lang="fr-FR" dirty="0"/>
          </a:p>
        </p:txBody>
      </p:sp>
      <p:pic>
        <p:nvPicPr>
          <p:cNvPr id="6" name="Image 5">
            <a:extLst>
              <a:ext uri="{FF2B5EF4-FFF2-40B4-BE49-F238E27FC236}">
                <a16:creationId xmlns:a16="http://schemas.microsoft.com/office/drawing/2014/main" id="{A417989F-1624-49D6-B0E3-2FCB8C3CF47F}"/>
              </a:ext>
            </a:extLst>
          </p:cNvPr>
          <p:cNvPicPr>
            <a:picLocks noChangeAspect="1"/>
          </p:cNvPicPr>
          <p:nvPr/>
        </p:nvPicPr>
        <p:blipFill>
          <a:blip r:embed="rId2"/>
          <a:stretch>
            <a:fillRect/>
          </a:stretch>
        </p:blipFill>
        <p:spPr>
          <a:xfrm>
            <a:off x="6905767" y="124608"/>
            <a:ext cx="3149765" cy="6733391"/>
          </a:xfrm>
          <a:prstGeom prst="rect">
            <a:avLst/>
          </a:prstGeom>
        </p:spPr>
      </p:pic>
    </p:spTree>
    <p:extLst>
      <p:ext uri="{BB962C8B-B14F-4D97-AF65-F5344CB8AC3E}">
        <p14:creationId xmlns:p14="http://schemas.microsoft.com/office/powerpoint/2010/main" val="191243677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7713141" cy="4195481"/>
          </a:xfrm>
        </p:spPr>
        <p:txBody>
          <a:bodyPr>
            <a:normAutofit/>
          </a:bodyPr>
          <a:lstStyle/>
          <a:p>
            <a:r>
              <a:rPr lang="fr-FR" sz="1800" b="1" i="1" u="none" strike="noStrike" baseline="0" dirty="0">
                <a:solidFill>
                  <a:srgbClr val="000000"/>
                </a:solidFill>
                <a:latin typeface="Verdana" panose="020B0604030504040204" pitchFamily="34" charset="0"/>
              </a:rPr>
              <a:t>Les diagrammes d’activité de notre site web:</a:t>
            </a:r>
          </a:p>
          <a:p>
            <a:r>
              <a:rPr lang="fr-FR" sz="1800" b="1" i="0" u="none" strike="noStrike" baseline="0" dirty="0">
                <a:solidFill>
                  <a:srgbClr val="000000"/>
                </a:solidFill>
                <a:latin typeface="Verdana" panose="020B0604030504040204" pitchFamily="34" charset="0"/>
              </a:rPr>
              <a:t>Diagramme d’authentification</a:t>
            </a:r>
            <a:r>
              <a:rPr lang="fr-FR" sz="1800" b="0" i="0" u="none" strike="noStrike" baseline="0" dirty="0">
                <a:solidFill>
                  <a:srgbClr val="000000"/>
                </a:solidFill>
                <a:latin typeface="Verdana" panose="020B0604030504040204" pitchFamily="34" charset="0"/>
              </a:rPr>
              <a:t> </a:t>
            </a:r>
            <a:r>
              <a:rPr lang="fr-FR" sz="1800" b="1" i="0" u="none" strike="noStrike" baseline="0" dirty="0">
                <a:solidFill>
                  <a:srgbClr val="000000"/>
                </a:solidFill>
                <a:latin typeface="Verdana" panose="020B0604030504040204" pitchFamily="34" charset="0"/>
              </a:rPr>
              <a:t> </a:t>
            </a:r>
          </a:p>
          <a:p>
            <a:pPr algn="l"/>
            <a:endParaRPr lang="fr-FR" sz="1800" b="0" i="0" u="none" strike="noStrike" baseline="0" dirty="0">
              <a:solidFill>
                <a:srgbClr val="000000"/>
              </a:solidFill>
              <a:latin typeface="Verdana" panose="020B0604030504040204" pitchFamily="34" charset="0"/>
            </a:endParaRPr>
          </a:p>
          <a:p>
            <a:pPr lvl="1"/>
            <a:r>
              <a:rPr lang="fr-FR" sz="1600" b="0" i="0" u="none" strike="noStrike" baseline="0" dirty="0">
                <a:solidFill>
                  <a:srgbClr val="000000"/>
                </a:solidFill>
                <a:latin typeface="Verdana" panose="020B0604030504040204" pitchFamily="34" charset="0"/>
              </a:rPr>
              <a:t>Le client demande l’authentification en cliquant sur le bouton login. </a:t>
            </a:r>
          </a:p>
          <a:p>
            <a:pPr lvl="1"/>
            <a:r>
              <a:rPr lang="fr-FR" sz="1600" b="0" i="0" u="none" strike="noStrike" baseline="0" dirty="0">
                <a:solidFill>
                  <a:srgbClr val="000000"/>
                </a:solidFill>
                <a:latin typeface="Verdana" panose="020B0604030504040204" pitchFamily="34" charset="0"/>
              </a:rPr>
              <a:t>Le formulaire d’authentification s’affiche sur l’écran. </a:t>
            </a:r>
          </a:p>
          <a:p>
            <a:pPr lvl="1"/>
            <a:r>
              <a:rPr lang="fr-FR" sz="1600" b="0" i="0" u="none" strike="noStrike" baseline="0" dirty="0">
                <a:solidFill>
                  <a:srgbClr val="000000"/>
                </a:solidFill>
                <a:latin typeface="Verdana" panose="020B0604030504040204" pitchFamily="34" charset="0"/>
              </a:rPr>
              <a:t>Le client entre son nom d’utilisateur et son mot de passe. </a:t>
            </a:r>
          </a:p>
          <a:p>
            <a:pPr lvl="1"/>
            <a:r>
              <a:rPr lang="fr-FR" sz="1600" b="0" i="0" u="none" strike="noStrike" baseline="0" dirty="0">
                <a:solidFill>
                  <a:srgbClr val="000000"/>
                </a:solidFill>
                <a:latin typeface="Verdana" panose="020B0604030504040204" pitchFamily="34" charset="0"/>
              </a:rPr>
              <a:t>Le système vérifie les coordonnés du client sur la base. </a:t>
            </a:r>
          </a:p>
          <a:p>
            <a:pPr lvl="1"/>
            <a:r>
              <a:rPr lang="fr-FR" sz="1600" b="0" i="0" u="none" strike="noStrike" baseline="0" dirty="0">
                <a:solidFill>
                  <a:srgbClr val="000000"/>
                </a:solidFill>
                <a:latin typeface="Verdana" panose="020B0604030504040204" pitchFamily="34" charset="0"/>
              </a:rPr>
              <a:t>La conformation du succès ou échec est envoyée au client. </a:t>
            </a:r>
          </a:p>
          <a:p>
            <a:endParaRPr lang="fr-FR" sz="1800" b="0" i="0" u="none" strike="noStrike" baseline="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277909326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EA99A-40CF-4065-9B8E-50A7BEDA1110}"/>
              </a:ext>
            </a:extLst>
          </p:cNvPr>
          <p:cNvSpPr>
            <a:spLocks noGrp="1"/>
          </p:cNvSpPr>
          <p:nvPr>
            <p:ph type="title"/>
          </p:nvPr>
        </p:nvSpPr>
        <p:spPr/>
        <p:txBody>
          <a:bodyPr/>
          <a:lstStyle/>
          <a:p>
            <a:r>
              <a:rPr lang="fr-FR" dirty="0"/>
              <a:t>Plan de la présentation:</a:t>
            </a:r>
          </a:p>
        </p:txBody>
      </p:sp>
      <p:sp>
        <p:nvSpPr>
          <p:cNvPr id="3" name="Espace réservé du contenu 2">
            <a:extLst>
              <a:ext uri="{FF2B5EF4-FFF2-40B4-BE49-F238E27FC236}">
                <a16:creationId xmlns:a16="http://schemas.microsoft.com/office/drawing/2014/main" id="{3F36CFA1-23A1-448F-8651-860DB3CFB90A}"/>
              </a:ext>
            </a:extLst>
          </p:cNvPr>
          <p:cNvSpPr>
            <a:spLocks noGrp="1"/>
          </p:cNvSpPr>
          <p:nvPr>
            <p:ph idx="1"/>
          </p:nvPr>
        </p:nvSpPr>
        <p:spPr/>
        <p:txBody>
          <a:bodyPr/>
          <a:lstStyle/>
          <a:p>
            <a:pPr marL="514350" indent="-514350">
              <a:buFont typeface="+mj-lt"/>
              <a:buAutoNum type="romanUcPeriod"/>
            </a:pPr>
            <a:r>
              <a:rPr lang="fr-FR" b="1" dirty="0"/>
              <a:t>CONCEPTION DU SITE</a:t>
            </a:r>
          </a:p>
          <a:p>
            <a:pPr marL="0" indent="0">
              <a:buNone/>
            </a:pPr>
            <a:r>
              <a:rPr lang="fr-FR" dirty="0"/>
              <a:t>	</a:t>
            </a:r>
            <a:r>
              <a:rPr lang="fr-FR" dirty="0">
                <a:solidFill>
                  <a:srgbClr val="92D050"/>
                </a:solidFill>
              </a:rPr>
              <a:t>1.</a:t>
            </a:r>
            <a:r>
              <a:rPr lang="fr-FR" sz="2000" b="1" i="0" u="none" strike="noStrike" baseline="0" dirty="0">
                <a:solidFill>
                  <a:srgbClr val="000000"/>
                </a:solidFill>
              </a:rPr>
              <a:t> </a:t>
            </a:r>
            <a:r>
              <a:rPr lang="fr-FR" sz="2000" i="0" u="none" strike="noStrike" baseline="0" dirty="0"/>
              <a:t>Conception Générale </a:t>
            </a:r>
          </a:p>
          <a:p>
            <a:pPr marL="0" indent="0">
              <a:buNone/>
            </a:pPr>
            <a:r>
              <a:rPr lang="fr-FR" b="1" dirty="0">
                <a:solidFill>
                  <a:srgbClr val="000000"/>
                </a:solidFill>
              </a:rPr>
              <a:t>	</a:t>
            </a:r>
            <a:r>
              <a:rPr lang="fr-FR" b="1" dirty="0">
                <a:solidFill>
                  <a:srgbClr val="92D050"/>
                </a:solidFill>
              </a:rPr>
              <a:t>2. </a:t>
            </a:r>
            <a:r>
              <a:rPr lang="fr-FR" sz="2000" i="0" u="none" strike="noStrike" baseline="0" dirty="0"/>
              <a:t>Conception Détaillée</a:t>
            </a:r>
            <a:endParaRPr lang="fr-FR" dirty="0"/>
          </a:p>
          <a:p>
            <a:pPr marL="514350" indent="-514350">
              <a:buFont typeface="+mj-lt"/>
              <a:buAutoNum type="romanUcPeriod" startAt="2"/>
            </a:pPr>
            <a:r>
              <a:rPr lang="fr-FR" b="1" dirty="0"/>
              <a:t>SCHEMA DE BD</a:t>
            </a:r>
          </a:p>
          <a:p>
            <a:pPr marL="514350" indent="-514350">
              <a:buFont typeface="+mj-lt"/>
              <a:buAutoNum type="romanUcPeriod" startAt="2"/>
            </a:pPr>
            <a:r>
              <a:rPr lang="fr-FR" b="1" dirty="0"/>
              <a:t>REALISATION DU TRAVAIL</a:t>
            </a:r>
          </a:p>
        </p:txBody>
      </p:sp>
    </p:spTree>
    <p:extLst>
      <p:ext uri="{BB962C8B-B14F-4D97-AF65-F5344CB8AC3E}">
        <p14:creationId xmlns:p14="http://schemas.microsoft.com/office/powerpoint/2010/main" val="279914786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804962" cy="4195481"/>
          </a:xfrm>
        </p:spPr>
        <p:txBody>
          <a:bodyPr>
            <a:normAutofit/>
          </a:bodyPr>
          <a:lstStyle/>
          <a:p>
            <a:r>
              <a:rPr lang="fr-FR" sz="1800" b="1" i="1" u="none" strike="noStrike" baseline="0" dirty="0">
                <a:solidFill>
                  <a:srgbClr val="000000"/>
                </a:solidFill>
                <a:latin typeface="Verdana" panose="020B0604030504040204" pitchFamily="34" charset="0"/>
              </a:rPr>
              <a:t>Les diagrammes d’activité de notre site web:</a:t>
            </a:r>
          </a:p>
          <a:p>
            <a:r>
              <a:rPr lang="fr-FR" sz="1800" b="1" i="0" u="none" strike="noStrike" baseline="0" dirty="0">
                <a:solidFill>
                  <a:srgbClr val="000000"/>
                </a:solidFill>
                <a:latin typeface="Verdana" panose="020B0604030504040204" pitchFamily="34" charset="0"/>
              </a:rPr>
              <a:t>Diagramme de gestion des articles </a:t>
            </a:r>
          </a:p>
          <a:p>
            <a:r>
              <a:rPr lang="fr-FR" sz="1800" dirty="0">
                <a:solidFill>
                  <a:srgbClr val="000000"/>
                </a:solidFill>
                <a:latin typeface="Verdana" panose="020B0604030504040204" pitchFamily="34" charset="0"/>
              </a:rPr>
              <a:t>L</a:t>
            </a:r>
            <a:r>
              <a:rPr lang="fr-FR" sz="1800" b="0" i="0" u="none" strike="noStrike" baseline="0" dirty="0">
                <a:solidFill>
                  <a:srgbClr val="000000"/>
                </a:solidFill>
                <a:latin typeface="Verdana" panose="020B0604030504040204" pitchFamily="34" charset="0"/>
              </a:rPr>
              <a:t>'administrateur du site a pour but de s'assurer de la fiabilité de ses services proposés, ainsi que leur audimat et rentabilité. Parmi ces services nous pouvons citer </a:t>
            </a:r>
          </a:p>
          <a:p>
            <a:r>
              <a:rPr lang="fr-FR" sz="1800" b="0" i="0" u="none" strike="noStrike" baseline="0" dirty="0">
                <a:solidFill>
                  <a:srgbClr val="000000"/>
                </a:solidFill>
                <a:latin typeface="Verdana" panose="020B0604030504040204" pitchFamily="34" charset="0"/>
              </a:rPr>
              <a:t>- La gestion des produits. </a:t>
            </a:r>
          </a:p>
          <a:p>
            <a:r>
              <a:rPr lang="fr-FR" sz="1800" b="0" i="0" u="none" strike="noStrike" baseline="0" dirty="0">
                <a:solidFill>
                  <a:srgbClr val="000000"/>
                </a:solidFill>
                <a:latin typeface="Verdana" panose="020B0604030504040204" pitchFamily="34" charset="0"/>
              </a:rPr>
              <a:t>- La gestion des comptes utilisateurs. </a:t>
            </a:r>
          </a:p>
          <a:p>
            <a:r>
              <a:rPr lang="fr-FR" sz="1800" b="0" i="0" u="none" strike="noStrike" baseline="0" dirty="0">
                <a:solidFill>
                  <a:srgbClr val="000000"/>
                </a:solidFill>
                <a:latin typeface="Verdana" panose="020B0604030504040204" pitchFamily="34" charset="0"/>
              </a:rPr>
              <a:t>- La gestion de la liste des catégories. </a:t>
            </a:r>
          </a:p>
          <a:p>
            <a:r>
              <a:rPr lang="fr-FR" sz="1800" b="0" i="0" u="none" strike="noStrike" baseline="0" dirty="0">
                <a:solidFill>
                  <a:srgbClr val="000000"/>
                </a:solidFill>
                <a:latin typeface="Verdana" panose="020B0604030504040204" pitchFamily="34" charset="0"/>
              </a:rPr>
              <a:t>- La gestion des listes des marques, des produits et beaucoup d’autres activités. </a:t>
            </a:r>
          </a:p>
          <a:p>
            <a:endParaRPr lang="fr-FR" dirty="0"/>
          </a:p>
        </p:txBody>
      </p:sp>
    </p:spTree>
    <p:extLst>
      <p:ext uri="{BB962C8B-B14F-4D97-AF65-F5344CB8AC3E}">
        <p14:creationId xmlns:p14="http://schemas.microsoft.com/office/powerpoint/2010/main" val="248790452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a:xfrm>
            <a:off x="646112" y="452718"/>
            <a:ext cx="4621924" cy="1400530"/>
          </a:xfrm>
        </p:spPr>
        <p:txBody>
          <a:bodyPr/>
          <a:lstStyle/>
          <a:p>
            <a:pPr marL="742950" indent="-742950">
              <a:buFont typeface="+mj-lt"/>
              <a:buAutoNum type="arabicPeriod" startAt="2"/>
            </a:pPr>
            <a:r>
              <a:rPr lang="fr-FR" sz="4400" b="1" i="0" u="none" strike="noStrike" baseline="0" dirty="0">
                <a:solidFill>
                  <a:srgbClr val="000000"/>
                </a:solidFill>
                <a:latin typeface="Verdana" panose="020B0604030504040204" pitchFamily="34" charset="0"/>
              </a:rPr>
              <a:t> </a:t>
            </a:r>
            <a:r>
              <a:rPr lang="fr-FR" sz="3200" b="1" i="0" u="none" strike="noStrike" baseline="0" dirty="0">
                <a:solidFill>
                  <a:srgbClr val="000000"/>
                </a:solidFill>
                <a:latin typeface="Verdana" panose="020B0604030504040204" pitchFamily="34" charset="0"/>
              </a:rPr>
              <a:t>Conception</a:t>
            </a:r>
            <a:r>
              <a:rPr lang="fr-FR" sz="1800" b="1" i="0" u="none" strike="noStrike" baseline="0" dirty="0">
                <a:solidFill>
                  <a:srgbClr val="000000"/>
                </a:solidFill>
                <a:latin typeface="Verdana" panose="020B0604030504040204" pitchFamily="34" charset="0"/>
              </a:rPr>
              <a:t> </a:t>
            </a:r>
            <a:r>
              <a:rPr lang="fr-FR" sz="3200" b="1" i="0" u="none" strike="noStrike" baseline="0" dirty="0">
                <a:solidFill>
                  <a:srgbClr val="000000"/>
                </a:solidFill>
                <a:latin typeface="Verdana" panose="020B0604030504040204" pitchFamily="34" charset="0"/>
              </a:rPr>
              <a:t>détaillé:</a:t>
            </a:r>
            <a:r>
              <a:rPr lang="fr-FR" sz="1800" b="1" i="0" u="none" strike="noStrike" baseline="0" dirty="0">
                <a:solidFill>
                  <a:srgbClr val="000000"/>
                </a:solidFill>
                <a:latin typeface="Verdana" panose="020B0604030504040204" pitchFamily="34" charset="0"/>
              </a:rPr>
              <a:t> </a:t>
            </a:r>
            <a:br>
              <a:rPr lang="fr-FR" dirty="0"/>
            </a:br>
            <a:r>
              <a:rPr lang="fr-FR" sz="1800" b="1" i="0" u="none" strike="noStrike" baseline="0" dirty="0">
                <a:solidFill>
                  <a:srgbClr val="000000"/>
                </a:solidFill>
                <a:latin typeface="Verdana" panose="020B0604030504040204" pitchFamily="34" charset="0"/>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415654"/>
            <a:ext cx="3823529" cy="3832745"/>
          </a:xfrm>
        </p:spPr>
        <p:txBody>
          <a:bodyPr>
            <a:normAutofit/>
          </a:bodyPr>
          <a:lstStyle/>
          <a:p>
            <a:r>
              <a:rPr lang="fr-FR" sz="1600" b="1" i="0" u="none" strike="noStrike" baseline="0" dirty="0">
                <a:solidFill>
                  <a:srgbClr val="000000"/>
                </a:solidFill>
                <a:latin typeface="Verdana" panose="020B0604030504040204" pitchFamily="34" charset="0"/>
              </a:rPr>
              <a:t>Diagramme de gestion des articles </a:t>
            </a:r>
          </a:p>
        </p:txBody>
      </p:sp>
      <p:pic>
        <p:nvPicPr>
          <p:cNvPr id="5" name="Image 4">
            <a:extLst>
              <a:ext uri="{FF2B5EF4-FFF2-40B4-BE49-F238E27FC236}">
                <a16:creationId xmlns:a16="http://schemas.microsoft.com/office/drawing/2014/main" id="{CED6F8E9-0FC3-4D70-8D0C-2CD56050A4F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084972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804962" cy="4195481"/>
          </a:xfrm>
        </p:spPr>
        <p:txBody>
          <a:bodyPr>
            <a:normAutofit/>
          </a:bodyPr>
          <a:lstStyle/>
          <a:p>
            <a:r>
              <a:rPr lang="fr-FR" sz="1800" b="1" i="1" u="none" strike="noStrike" baseline="0" dirty="0">
                <a:solidFill>
                  <a:srgbClr val="000000"/>
                </a:solidFill>
                <a:latin typeface="Verdana" panose="020B0604030504040204" pitchFamily="34" charset="0"/>
              </a:rPr>
              <a:t>Les diagrammes d’activité de notre site web:</a:t>
            </a:r>
          </a:p>
          <a:p>
            <a:r>
              <a:rPr lang="fr-FR" sz="1800" b="1" i="0" u="none" strike="noStrike" baseline="0" dirty="0">
                <a:solidFill>
                  <a:srgbClr val="000000"/>
                </a:solidFill>
                <a:latin typeface="Verdana" panose="020B0604030504040204" pitchFamily="34" charset="0"/>
              </a:rPr>
              <a:t>Diagramme de gestion des articles </a:t>
            </a:r>
          </a:p>
          <a:p>
            <a:pPr algn="l"/>
            <a:endParaRPr lang="fr-FR" sz="1800" b="0" i="0" u="none" strike="noStrike" baseline="0" dirty="0">
              <a:solidFill>
                <a:srgbClr val="000000"/>
              </a:solidFill>
              <a:latin typeface="Verdana" panose="020B0604030504040204" pitchFamily="34" charset="0"/>
            </a:endParaRPr>
          </a:p>
          <a:p>
            <a:pPr lvl="1"/>
            <a:r>
              <a:rPr lang="fr-FR" sz="1600" b="0" i="0" u="none" strike="noStrike" baseline="0" dirty="0">
                <a:solidFill>
                  <a:srgbClr val="000000"/>
                </a:solidFill>
                <a:latin typeface="Verdana" panose="020B0604030504040204" pitchFamily="34" charset="0"/>
              </a:rPr>
              <a:t>L’administrateur précise l’opération à appliquer sur l’article. </a:t>
            </a:r>
          </a:p>
          <a:p>
            <a:pPr lvl="1"/>
            <a:r>
              <a:rPr lang="fr-FR" sz="1600" b="0" i="0" u="none" strike="noStrike" baseline="0" dirty="0">
                <a:solidFill>
                  <a:srgbClr val="000000"/>
                </a:solidFill>
                <a:latin typeface="Verdana" panose="020B0604030504040204" pitchFamily="34" charset="0"/>
              </a:rPr>
              <a:t>S’il s’agit d’une opération d’ajout, l’administrateur demande le formulaire d’ajout des nouveaux articles. </a:t>
            </a:r>
          </a:p>
          <a:p>
            <a:pPr lvl="1"/>
            <a:r>
              <a:rPr lang="fr-FR" sz="1600" b="0" i="0" u="none" strike="noStrike" baseline="0" dirty="0">
                <a:solidFill>
                  <a:srgbClr val="000000"/>
                </a:solidFill>
                <a:latin typeface="Verdana" panose="020B0604030504040204" pitchFamily="34" charset="0"/>
              </a:rPr>
              <a:t>Ce formulaire s’affiche. </a:t>
            </a:r>
          </a:p>
          <a:p>
            <a:pPr lvl="1"/>
            <a:r>
              <a:rPr lang="fr-FR" sz="1600" b="0" i="0" u="none" strike="noStrike" baseline="0" dirty="0">
                <a:solidFill>
                  <a:srgbClr val="000000"/>
                </a:solidFill>
                <a:latin typeface="Verdana" panose="020B0604030504040204" pitchFamily="34" charset="0"/>
              </a:rPr>
              <a:t>L’administrateur saisit les données relatives à l’article concerné. </a:t>
            </a:r>
          </a:p>
          <a:p>
            <a:pPr lvl="1"/>
            <a:r>
              <a:rPr lang="fr-FR" sz="1600" b="0" i="0" u="none" strike="noStrike" baseline="0" dirty="0">
                <a:solidFill>
                  <a:srgbClr val="000000"/>
                </a:solidFill>
                <a:latin typeface="Verdana" panose="020B0604030504040204" pitchFamily="34" charset="0"/>
              </a:rPr>
              <a:t>Vérification de la validité des données saisies. </a:t>
            </a:r>
          </a:p>
          <a:p>
            <a:endParaRPr lang="fr-FR" dirty="0"/>
          </a:p>
        </p:txBody>
      </p:sp>
    </p:spTree>
    <p:extLst>
      <p:ext uri="{BB962C8B-B14F-4D97-AF65-F5344CB8AC3E}">
        <p14:creationId xmlns:p14="http://schemas.microsoft.com/office/powerpoint/2010/main" val="4214758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rgbClr val="000000"/>
                </a:solidFill>
              </a:rPr>
              <a:t>Les diagrammes d’activités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804962" cy="4195481"/>
          </a:xfrm>
        </p:spPr>
        <p:txBody>
          <a:bodyPr>
            <a:normAutofit/>
          </a:bodyPr>
          <a:lstStyle/>
          <a:p>
            <a:r>
              <a:rPr lang="fr-FR" sz="1800" b="1" i="1" u="none" strike="noStrike" baseline="0" dirty="0">
                <a:solidFill>
                  <a:srgbClr val="000000"/>
                </a:solidFill>
                <a:latin typeface="Verdana" panose="020B0604030504040204" pitchFamily="34" charset="0"/>
              </a:rPr>
              <a:t>Les diagrammes d’activité de notre site web:</a:t>
            </a:r>
          </a:p>
          <a:p>
            <a:r>
              <a:rPr lang="fr-FR" sz="1800" b="1" i="0" u="none" strike="noStrike" baseline="0" dirty="0">
                <a:solidFill>
                  <a:srgbClr val="000000"/>
                </a:solidFill>
                <a:latin typeface="Verdana" panose="020B0604030504040204" pitchFamily="34" charset="0"/>
              </a:rPr>
              <a:t>Diagramme de gestion des articles </a:t>
            </a:r>
          </a:p>
          <a:p>
            <a:pPr algn="l"/>
            <a:endParaRPr lang="fr-FR" sz="1800" b="0" i="0" u="none" strike="noStrike" baseline="0" dirty="0">
              <a:solidFill>
                <a:srgbClr val="000000"/>
              </a:solidFill>
              <a:latin typeface="Verdana" panose="020B0604030504040204" pitchFamily="34" charset="0"/>
            </a:endParaRPr>
          </a:p>
          <a:p>
            <a:pPr lvl="1"/>
            <a:r>
              <a:rPr lang="fr-FR" sz="1600" b="0" i="0" u="none" strike="noStrike" baseline="0" dirty="0">
                <a:solidFill>
                  <a:srgbClr val="000000"/>
                </a:solidFill>
                <a:latin typeface="Verdana" panose="020B0604030504040204" pitchFamily="34" charset="0"/>
              </a:rPr>
              <a:t>En cas de validité, les données prennent chemin vers la base de données. </a:t>
            </a:r>
          </a:p>
          <a:p>
            <a:pPr lvl="1"/>
            <a:r>
              <a:rPr lang="fr-FR" sz="1600" b="0" i="0" u="none" strike="noStrike" baseline="0" dirty="0">
                <a:solidFill>
                  <a:srgbClr val="000000"/>
                </a:solidFill>
                <a:latin typeface="Verdana" panose="020B0604030504040204" pitchFamily="34" charset="0"/>
              </a:rPr>
              <a:t>Une deuxième vérification, en ce qui concerne l’existence de l’article dans notre base. </a:t>
            </a:r>
          </a:p>
          <a:p>
            <a:pPr lvl="1"/>
            <a:r>
              <a:rPr lang="fr-FR" sz="1600" b="0" i="0" u="none" strike="noStrike" baseline="0" dirty="0">
                <a:solidFill>
                  <a:srgbClr val="000000"/>
                </a:solidFill>
                <a:latin typeface="Verdana" panose="020B0604030504040204" pitchFamily="34" charset="0"/>
              </a:rPr>
              <a:t>Si non les données seront validées. </a:t>
            </a:r>
          </a:p>
          <a:p>
            <a:pPr lvl="1"/>
            <a:r>
              <a:rPr lang="fr-FR" sz="1600" b="0" i="0" u="none" strike="noStrike" baseline="0" dirty="0">
                <a:solidFill>
                  <a:srgbClr val="000000"/>
                </a:solidFill>
                <a:latin typeface="Verdana" panose="020B0604030504040204" pitchFamily="34" charset="0"/>
              </a:rPr>
              <a:t>Maintenant, si l’opération désirée et de gérer un article déjà existant dans la base, la sélection de cette article est la première étape. </a:t>
            </a:r>
          </a:p>
          <a:p>
            <a:pPr lvl="1"/>
            <a:r>
              <a:rPr lang="fr-FR" sz="1600" b="0" i="0" u="none" strike="noStrike" baseline="0" dirty="0">
                <a:solidFill>
                  <a:srgbClr val="000000"/>
                </a:solidFill>
                <a:latin typeface="Verdana" panose="020B0604030504040204" pitchFamily="34" charset="0"/>
              </a:rPr>
              <a:t>Choix du type de gestion qui peut être consultation, modification ou bien suppression. </a:t>
            </a:r>
          </a:p>
          <a:p>
            <a:pPr lvl="1"/>
            <a:r>
              <a:rPr lang="fr-FR" sz="1600" b="0" i="0" u="none" strike="noStrike" baseline="0" dirty="0">
                <a:solidFill>
                  <a:srgbClr val="000000"/>
                </a:solidFill>
                <a:latin typeface="Verdana" panose="020B0604030504040204" pitchFamily="34" charset="0"/>
              </a:rPr>
              <a:t>Et enfin la validation de l’opération. </a:t>
            </a:r>
          </a:p>
          <a:p>
            <a:endParaRPr lang="fr-FR" dirty="0"/>
          </a:p>
        </p:txBody>
      </p:sp>
    </p:spTree>
    <p:extLst>
      <p:ext uri="{BB962C8B-B14F-4D97-AF65-F5344CB8AC3E}">
        <p14:creationId xmlns:p14="http://schemas.microsoft.com/office/powerpoint/2010/main" val="145093353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accent1">
                    <a:lumMod val="60000"/>
                    <a:lumOff val="40000"/>
                  </a:schemeClr>
                </a:solidFill>
              </a:rPr>
              <a:t>Diagrammes des séquences </a:t>
            </a:r>
            <a:endParaRPr lang="fr-FR" dirty="0">
              <a:solidFill>
                <a:schemeClr val="accent1">
                  <a:lumMod val="60000"/>
                  <a:lumOff val="40000"/>
                </a:schemeClr>
              </a:solidFill>
            </a:endParaRPr>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613894" cy="4195481"/>
          </a:xfrm>
        </p:spPr>
        <p:txBody>
          <a:bodyPr/>
          <a:lstStyle/>
          <a:p>
            <a:pPr>
              <a:lnSpc>
                <a:spcPct val="150000"/>
              </a:lnSpc>
            </a:pPr>
            <a:r>
              <a:rPr lang="fr-FR" sz="1800" b="0" i="0" u="none" strike="noStrike" baseline="0" dirty="0">
                <a:solidFill>
                  <a:srgbClr val="000000"/>
                </a:solidFill>
                <a:latin typeface="Verdana" panose="020B0604030504040204" pitchFamily="34" charset="0"/>
              </a:rPr>
              <a:t>Un diagramme de séquences est un diagramme d'interaction qui expose en détail la façon dont les opérations sont effectuées : quels messages sont envoyés et quand ils le sont. </a:t>
            </a:r>
          </a:p>
          <a:p>
            <a:pPr>
              <a:lnSpc>
                <a:spcPct val="150000"/>
              </a:lnSpc>
            </a:pPr>
            <a:r>
              <a:rPr lang="fr-FR" sz="1800" b="0" i="0" u="none" strike="noStrike" baseline="0" dirty="0">
                <a:solidFill>
                  <a:srgbClr val="000000"/>
                </a:solidFill>
                <a:latin typeface="Verdana" panose="020B0604030504040204" pitchFamily="34" charset="0"/>
              </a:rPr>
              <a:t>Les diagrammes de séquences sont organisés en fonction du temps qui s'écoule au fur et à mesure que nous parcourons la page. </a:t>
            </a:r>
          </a:p>
          <a:p>
            <a:pPr>
              <a:lnSpc>
                <a:spcPct val="150000"/>
              </a:lnSpc>
            </a:pPr>
            <a:r>
              <a:rPr lang="fr-FR" sz="1800" b="0" i="0" u="none" strike="noStrike" baseline="0" dirty="0">
                <a:solidFill>
                  <a:srgbClr val="000000"/>
                </a:solidFill>
                <a:latin typeface="Verdana" panose="020B0604030504040204" pitchFamily="34" charset="0"/>
              </a:rPr>
              <a:t>Les objets impliqués dans l'opération sont répertoriés de gauche à droite en fonction du moment où ils prennent part dans la séquence. </a:t>
            </a:r>
            <a:endParaRPr lang="fr-FR" dirty="0"/>
          </a:p>
        </p:txBody>
      </p:sp>
    </p:spTree>
    <p:extLst>
      <p:ext uri="{BB962C8B-B14F-4D97-AF65-F5344CB8AC3E}">
        <p14:creationId xmlns:p14="http://schemas.microsoft.com/office/powerpoint/2010/main" val="417792330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bg1"/>
                </a:solidFill>
              </a:rPr>
              <a:t>Diagrammes des séquences</a:t>
            </a:r>
            <a:endParaRPr lang="fr-FR" dirty="0">
              <a:solidFill>
                <a:schemeClr val="bg1"/>
              </a:solidFill>
            </a:endParaRPr>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804962" cy="4195481"/>
          </a:xfrm>
        </p:spPr>
        <p:txBody>
          <a:bodyPr>
            <a:normAutofit/>
          </a:bodyPr>
          <a:lstStyle/>
          <a:p>
            <a:pPr>
              <a:lnSpc>
                <a:spcPct val="150000"/>
              </a:lnSpc>
            </a:pPr>
            <a:r>
              <a:rPr lang="fr-FR" sz="1800" b="1" i="1" u="none" strike="noStrike" baseline="0" dirty="0">
                <a:solidFill>
                  <a:srgbClr val="000000"/>
                </a:solidFill>
                <a:latin typeface="Verdana" panose="020B0604030504040204" pitchFamily="34" charset="0"/>
              </a:rPr>
              <a:t>Les diagrammes de séquences de notre site web :</a:t>
            </a:r>
          </a:p>
          <a:p>
            <a:pPr>
              <a:lnSpc>
                <a:spcPct val="150000"/>
              </a:lnSpc>
            </a:pPr>
            <a:r>
              <a:rPr lang="fr-FR" sz="1800" b="1" i="0" u="none" strike="noStrike" baseline="0" dirty="0">
                <a:solidFill>
                  <a:srgbClr val="000000"/>
                </a:solidFill>
                <a:latin typeface="Verdana" panose="020B0604030504040204" pitchFamily="34" charset="0"/>
              </a:rPr>
              <a:t>Diagramme de séquences d’inscription </a:t>
            </a:r>
          </a:p>
          <a:p>
            <a:pPr lvl="1">
              <a:lnSpc>
                <a:spcPct val="150000"/>
              </a:lnSpc>
            </a:pPr>
            <a:r>
              <a:rPr lang="fr-FR" sz="1800" b="0" i="0" u="none" strike="noStrike" baseline="0" dirty="0">
                <a:solidFill>
                  <a:srgbClr val="000000"/>
                </a:solidFill>
                <a:latin typeface="Verdana" panose="020B0604030504040204" pitchFamily="34" charset="0"/>
              </a:rPr>
              <a:t>Pour bien profiter des privilèges Dédiés aux clients, un visiteur doit d’abords entamer la phase d’inscription avec succès et pour cela il faut qu’il passe par l’ensemble des séquences que nous allons simplifier par le schéma suivant: </a:t>
            </a:r>
            <a:endParaRPr lang="fr-FR" dirty="0"/>
          </a:p>
        </p:txBody>
      </p:sp>
    </p:spTree>
    <p:extLst>
      <p:ext uri="{BB962C8B-B14F-4D97-AF65-F5344CB8AC3E}">
        <p14:creationId xmlns:p14="http://schemas.microsoft.com/office/powerpoint/2010/main" val="66326666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bg1"/>
                </a:solidFill>
              </a:rPr>
              <a:t>Diagrammes des séquences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4992687" cy="4648133"/>
          </a:xfrm>
        </p:spPr>
        <p:txBody>
          <a:bodyPr>
            <a:normAutofit fontScale="92500" lnSpcReduction="10000"/>
          </a:bodyPr>
          <a:lstStyle/>
          <a:p>
            <a:r>
              <a:rPr lang="fr-FR" sz="1800" b="1" i="1" u="none" strike="noStrike" baseline="0" dirty="0">
                <a:solidFill>
                  <a:srgbClr val="000000"/>
                </a:solidFill>
                <a:latin typeface="Verdana" panose="020B0604030504040204" pitchFamily="34" charset="0"/>
              </a:rPr>
              <a:t>Les diagrammes de séquences de notre site web :</a:t>
            </a:r>
          </a:p>
          <a:p>
            <a:r>
              <a:rPr lang="fr-FR" sz="1800" b="1" i="0" u="none" strike="noStrike" baseline="0" dirty="0">
                <a:solidFill>
                  <a:srgbClr val="000000"/>
                </a:solidFill>
                <a:latin typeface="Verdana" panose="020B0604030504040204" pitchFamily="34" charset="0"/>
              </a:rPr>
              <a:t>Diagramme de séquences d’inscription </a:t>
            </a:r>
          </a:p>
          <a:p>
            <a:pPr algn="l"/>
            <a:endParaRPr lang="fr-FR" sz="1800" b="0" i="0" u="none" strike="noStrike" baseline="0" dirty="0">
              <a:solidFill>
                <a:srgbClr val="000000"/>
              </a:solidFill>
              <a:latin typeface="Verdana" panose="020B0604030504040204" pitchFamily="34" charset="0"/>
            </a:endParaRPr>
          </a:p>
          <a:p>
            <a:pPr lvl="1"/>
            <a:r>
              <a:rPr lang="fr-FR" sz="1600" b="0" i="0" u="none" strike="noStrike" baseline="0" dirty="0">
                <a:solidFill>
                  <a:srgbClr val="000000"/>
                </a:solidFill>
                <a:latin typeface="Verdana" panose="020B0604030504040204" pitchFamily="34" charset="0"/>
              </a:rPr>
              <a:t>Le visiteur demande le formulaire d’inscription. </a:t>
            </a:r>
          </a:p>
          <a:p>
            <a:pPr lvl="1"/>
            <a:r>
              <a:rPr lang="fr-FR" sz="1600" b="0" i="0" u="none" strike="noStrike" baseline="0" dirty="0">
                <a:solidFill>
                  <a:srgbClr val="000000"/>
                </a:solidFill>
                <a:latin typeface="Verdana" panose="020B0604030504040204" pitchFamily="34" charset="0"/>
              </a:rPr>
              <a:t>Le formulaire s’affiche. </a:t>
            </a:r>
          </a:p>
          <a:p>
            <a:pPr lvl="1"/>
            <a:r>
              <a:rPr lang="fr-FR" sz="1600" b="0" i="0" u="none" strike="noStrike" baseline="0" dirty="0">
                <a:solidFill>
                  <a:srgbClr val="000000"/>
                </a:solidFill>
                <a:latin typeface="Verdana" panose="020B0604030504040204" pitchFamily="34" charset="0"/>
              </a:rPr>
              <a:t>Le visiteur rempli le formulaire. </a:t>
            </a:r>
          </a:p>
          <a:p>
            <a:pPr lvl="1"/>
            <a:r>
              <a:rPr lang="fr-FR" sz="1600" b="0" i="0" u="none" strike="noStrike" baseline="0" dirty="0">
                <a:solidFill>
                  <a:srgbClr val="000000"/>
                </a:solidFill>
                <a:latin typeface="Verdana" panose="020B0604030504040204" pitchFamily="34" charset="0"/>
              </a:rPr>
              <a:t>Une vérification de l’existence du client dans la base se lance. </a:t>
            </a:r>
          </a:p>
          <a:p>
            <a:pPr lvl="1"/>
            <a:r>
              <a:rPr lang="fr-FR" sz="1600" b="0" i="0" u="none" strike="noStrike" baseline="0" dirty="0">
                <a:solidFill>
                  <a:srgbClr val="000000"/>
                </a:solidFill>
                <a:latin typeface="Verdana" panose="020B0604030504040204" pitchFamily="34" charset="0"/>
              </a:rPr>
              <a:t>Si le client existe déjà un message d’erreur s’affiche. </a:t>
            </a:r>
          </a:p>
          <a:p>
            <a:pPr lvl="1"/>
            <a:r>
              <a:rPr lang="fr-FR" sz="1600" b="0" i="0" u="none" strike="noStrike" baseline="0" dirty="0">
                <a:solidFill>
                  <a:srgbClr val="000000"/>
                </a:solidFill>
                <a:latin typeface="Verdana" panose="020B0604030504040204" pitchFamily="34" charset="0"/>
              </a:rPr>
              <a:t>Si c’est un nouveau client confirmation de l’inscription s’affiche. </a:t>
            </a:r>
          </a:p>
        </p:txBody>
      </p:sp>
      <p:pic>
        <p:nvPicPr>
          <p:cNvPr id="5" name="Image 4">
            <a:extLst>
              <a:ext uri="{FF2B5EF4-FFF2-40B4-BE49-F238E27FC236}">
                <a16:creationId xmlns:a16="http://schemas.microsoft.com/office/drawing/2014/main" id="{2487CEEA-D672-4EF0-94F5-3658F1C02761}"/>
              </a:ext>
            </a:extLst>
          </p:cNvPr>
          <p:cNvPicPr>
            <a:picLocks noChangeAspect="1"/>
          </p:cNvPicPr>
          <p:nvPr/>
        </p:nvPicPr>
        <p:blipFill>
          <a:blip r:embed="rId2"/>
          <a:stretch>
            <a:fillRect/>
          </a:stretch>
        </p:blipFill>
        <p:spPr>
          <a:xfrm>
            <a:off x="6096000" y="2052918"/>
            <a:ext cx="6156356" cy="4648133"/>
          </a:xfrm>
          <a:prstGeom prst="rect">
            <a:avLst/>
          </a:prstGeom>
        </p:spPr>
      </p:pic>
    </p:spTree>
    <p:extLst>
      <p:ext uri="{BB962C8B-B14F-4D97-AF65-F5344CB8AC3E}">
        <p14:creationId xmlns:p14="http://schemas.microsoft.com/office/powerpoint/2010/main" val="154357850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bg1"/>
                </a:solidFill>
              </a:rPr>
              <a:t>Diagrammes des séquences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804962" cy="4195481"/>
          </a:xfrm>
        </p:spPr>
        <p:txBody>
          <a:bodyPr>
            <a:normAutofit/>
          </a:bodyPr>
          <a:lstStyle/>
          <a:p>
            <a:pPr>
              <a:lnSpc>
                <a:spcPct val="150000"/>
              </a:lnSpc>
            </a:pPr>
            <a:r>
              <a:rPr lang="fr-FR" sz="1800" b="1" i="1" u="none" strike="noStrike" baseline="0" dirty="0">
                <a:solidFill>
                  <a:srgbClr val="000000"/>
                </a:solidFill>
                <a:latin typeface="Verdana" panose="020B0604030504040204" pitchFamily="34" charset="0"/>
              </a:rPr>
              <a:t>Les diagrammes de séquences de notre site web :</a:t>
            </a:r>
          </a:p>
          <a:p>
            <a:pPr>
              <a:lnSpc>
                <a:spcPct val="150000"/>
              </a:lnSpc>
            </a:pPr>
            <a:r>
              <a:rPr lang="fr-FR" sz="1800" b="1" i="0" u="none" strike="noStrike" baseline="0" dirty="0">
                <a:solidFill>
                  <a:srgbClr val="000000"/>
                </a:solidFill>
                <a:latin typeface="Verdana" panose="020B0604030504040204" pitchFamily="34" charset="0"/>
              </a:rPr>
              <a:t>Diagramme de séquences d’authentification </a:t>
            </a:r>
          </a:p>
          <a:p>
            <a:pPr>
              <a:lnSpc>
                <a:spcPct val="150000"/>
              </a:lnSpc>
            </a:pPr>
            <a:r>
              <a:rPr lang="fr-FR" sz="1800" b="0" i="0" u="none" strike="noStrike" baseline="0" dirty="0">
                <a:solidFill>
                  <a:srgbClr val="000000"/>
                </a:solidFill>
                <a:latin typeface="Verdana" panose="020B0604030504040204" pitchFamily="34" charset="0"/>
              </a:rPr>
              <a:t>Avant d’atteindre la phase d’authentification, notre visiteur est une personne présente sur notre site web d’une façon anonyme, d’où il devient indispensable d’entrer son login et son mot de passe. Puis, tout au long de sa navigation, il n’a la possibilité d'accéder qu'aux services dont il est autorisé. </a:t>
            </a:r>
          </a:p>
          <a:p>
            <a:pPr>
              <a:lnSpc>
                <a:spcPct val="150000"/>
              </a:lnSpc>
            </a:pPr>
            <a:r>
              <a:rPr lang="fr-FR" sz="1800" b="0" i="0" u="none" strike="noStrike" baseline="0" dirty="0">
                <a:solidFill>
                  <a:srgbClr val="000000"/>
                </a:solidFill>
                <a:latin typeface="Verdana" panose="020B0604030504040204" pitchFamily="34" charset="0"/>
              </a:rPr>
              <a:t>Le schéma suivant va vous montrer les séquences à effectuer pour entamer la phase d’authentification. </a:t>
            </a:r>
            <a:endParaRPr lang="fr-FR" dirty="0"/>
          </a:p>
        </p:txBody>
      </p:sp>
    </p:spTree>
    <p:extLst>
      <p:ext uri="{BB962C8B-B14F-4D97-AF65-F5344CB8AC3E}">
        <p14:creationId xmlns:p14="http://schemas.microsoft.com/office/powerpoint/2010/main" val="156149514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bg1"/>
                </a:solidFill>
              </a:rPr>
              <a:t>Diagrammes des séquences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4992687" cy="4648133"/>
          </a:xfrm>
        </p:spPr>
        <p:txBody>
          <a:bodyPr>
            <a:normAutofit/>
          </a:bodyPr>
          <a:lstStyle/>
          <a:p>
            <a:r>
              <a:rPr lang="fr-FR" sz="1800" b="1" i="1" u="none" strike="noStrike" baseline="0" dirty="0">
                <a:solidFill>
                  <a:srgbClr val="000000"/>
                </a:solidFill>
                <a:latin typeface="Verdana" panose="020B0604030504040204" pitchFamily="34" charset="0"/>
              </a:rPr>
              <a:t>Les diagrammes de séquences de notre site web :</a:t>
            </a:r>
          </a:p>
          <a:p>
            <a:r>
              <a:rPr lang="fr-FR" sz="1800" b="1" i="0" u="none" strike="noStrike" baseline="0" dirty="0">
                <a:solidFill>
                  <a:srgbClr val="000000"/>
                </a:solidFill>
                <a:latin typeface="Verdana" panose="020B0604030504040204" pitchFamily="34" charset="0"/>
              </a:rPr>
              <a:t>Diagramme de séquences d’authentification </a:t>
            </a:r>
          </a:p>
          <a:p>
            <a:pPr marL="0" indent="0" algn="l">
              <a:buNone/>
            </a:pPr>
            <a:endParaRPr lang="fr-FR" sz="1800" b="0" i="0" u="none" strike="noStrike" baseline="0" dirty="0">
              <a:solidFill>
                <a:srgbClr val="000000"/>
              </a:solidFill>
              <a:latin typeface="Verdana" panose="020B0604030504040204" pitchFamily="34" charset="0"/>
            </a:endParaRPr>
          </a:p>
          <a:p>
            <a:pPr lvl="1"/>
            <a:r>
              <a:rPr lang="fr-FR" sz="1600" b="0" i="0" u="none" strike="noStrike" baseline="0" dirty="0">
                <a:solidFill>
                  <a:srgbClr val="000000"/>
                </a:solidFill>
                <a:latin typeface="Verdana" panose="020B0604030504040204" pitchFamily="34" charset="0"/>
              </a:rPr>
              <a:t>Le client entre son login et son mot de passe. </a:t>
            </a:r>
          </a:p>
          <a:p>
            <a:pPr lvl="1"/>
            <a:r>
              <a:rPr lang="fr-FR" sz="1600" b="0" i="0" u="none" strike="noStrike" baseline="0" dirty="0">
                <a:solidFill>
                  <a:srgbClr val="000000"/>
                </a:solidFill>
                <a:latin typeface="Verdana" panose="020B0604030504040204" pitchFamily="34" charset="0"/>
              </a:rPr>
              <a:t>Une vérification se lance dans la base de données. </a:t>
            </a:r>
          </a:p>
          <a:p>
            <a:pPr lvl="1"/>
            <a:r>
              <a:rPr lang="fr-FR" sz="1600" b="0" i="0" u="none" strike="noStrike" baseline="0" dirty="0">
                <a:solidFill>
                  <a:srgbClr val="000000"/>
                </a:solidFill>
                <a:latin typeface="Verdana" panose="020B0604030504040204" pitchFamily="34" charset="0"/>
              </a:rPr>
              <a:t>Après un temps de réponse, l’authentification se valide ou un message d’erreur s’affiche </a:t>
            </a:r>
          </a:p>
        </p:txBody>
      </p:sp>
      <p:pic>
        <p:nvPicPr>
          <p:cNvPr id="6" name="Image 5">
            <a:extLst>
              <a:ext uri="{FF2B5EF4-FFF2-40B4-BE49-F238E27FC236}">
                <a16:creationId xmlns:a16="http://schemas.microsoft.com/office/drawing/2014/main" id="{1AF730D2-68B0-45D5-B0D8-C090EBE78955}"/>
              </a:ext>
            </a:extLst>
          </p:cNvPr>
          <p:cNvPicPr>
            <a:picLocks noChangeAspect="1"/>
          </p:cNvPicPr>
          <p:nvPr/>
        </p:nvPicPr>
        <p:blipFill>
          <a:blip r:embed="rId2"/>
          <a:stretch>
            <a:fillRect/>
          </a:stretch>
        </p:blipFill>
        <p:spPr>
          <a:xfrm>
            <a:off x="6096000" y="2003375"/>
            <a:ext cx="6036170" cy="4697676"/>
          </a:xfrm>
          <a:prstGeom prst="rect">
            <a:avLst/>
          </a:prstGeom>
        </p:spPr>
      </p:pic>
    </p:spTree>
    <p:extLst>
      <p:ext uri="{BB962C8B-B14F-4D97-AF65-F5344CB8AC3E}">
        <p14:creationId xmlns:p14="http://schemas.microsoft.com/office/powerpoint/2010/main" val="308215863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bg1"/>
                </a:solidFill>
              </a:rPr>
              <a:t>Diagrammes des séquences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8804962" cy="4195481"/>
          </a:xfrm>
        </p:spPr>
        <p:txBody>
          <a:bodyPr>
            <a:normAutofit/>
          </a:bodyPr>
          <a:lstStyle/>
          <a:p>
            <a:pPr>
              <a:lnSpc>
                <a:spcPct val="150000"/>
              </a:lnSpc>
            </a:pPr>
            <a:r>
              <a:rPr lang="fr-FR" sz="1800" b="1" i="1" u="none" strike="noStrike" baseline="0" dirty="0">
                <a:solidFill>
                  <a:srgbClr val="000000"/>
                </a:solidFill>
                <a:latin typeface="Verdana" panose="020B0604030504040204" pitchFamily="34" charset="0"/>
              </a:rPr>
              <a:t>Les diagrammes de séquences de notre site web :</a:t>
            </a:r>
          </a:p>
          <a:p>
            <a:pPr>
              <a:lnSpc>
                <a:spcPct val="150000"/>
              </a:lnSpc>
            </a:pPr>
            <a:r>
              <a:rPr lang="fr-FR" sz="1800" b="1" i="0" u="none" strike="noStrike" baseline="0" dirty="0">
                <a:solidFill>
                  <a:srgbClr val="000000"/>
                </a:solidFill>
                <a:latin typeface="Verdana" panose="020B0604030504040204" pitchFamily="34" charset="0"/>
              </a:rPr>
              <a:t>Diagramme de séquences de suppression d’un article </a:t>
            </a:r>
          </a:p>
          <a:p>
            <a:pPr>
              <a:lnSpc>
                <a:spcPct val="150000"/>
              </a:lnSpc>
            </a:pPr>
            <a:r>
              <a:rPr lang="fr-FR" sz="1800" b="0" i="0" u="none" strike="noStrike" baseline="0" dirty="0">
                <a:solidFill>
                  <a:srgbClr val="000000"/>
                </a:solidFill>
                <a:latin typeface="Verdana" panose="020B0604030504040204" pitchFamily="34" charset="0"/>
              </a:rPr>
              <a:t>Parmi les scénarios dont l’administrateur est en charge nous pouvons mentionner la gestion des produits exposés sur notre site web telles que La consultation, l’ajout, la modification et la suppression que nous allons montrer dans le diagramme de séquence suivant. </a:t>
            </a:r>
            <a:endParaRPr lang="fr-FR" dirty="0"/>
          </a:p>
        </p:txBody>
      </p:sp>
    </p:spTree>
    <p:extLst>
      <p:ext uri="{BB962C8B-B14F-4D97-AF65-F5344CB8AC3E}">
        <p14:creationId xmlns:p14="http://schemas.microsoft.com/office/powerpoint/2010/main" val="127047674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1627A-8D76-40F8-81EE-F631A727C548}"/>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pPr marL="857250" indent="-857250">
              <a:buFont typeface="+mj-lt"/>
              <a:buAutoNum type="romanUcPeriod"/>
            </a:pPr>
            <a:r>
              <a:rPr lang="fr-FR" sz="4800" b="1" i="0" u="none" strike="noStrike" baseline="0" dirty="0">
                <a:ln w="10160">
                  <a:noFill/>
                  <a:prstDash val="solid"/>
                </a:ln>
                <a:solidFill>
                  <a:srgbClr val="00B050"/>
                </a:solidFill>
                <a:effectLst>
                  <a:outerShdw blurRad="38100" dist="22860" dir="5400000" algn="tl" rotWithShape="0">
                    <a:srgbClr val="000000">
                      <a:alpha val="30000"/>
                    </a:srgbClr>
                  </a:outerShdw>
                </a:effectLst>
                <a:latin typeface="+mj-lt"/>
              </a:rPr>
              <a:t>Conception </a:t>
            </a:r>
            <a:endParaRPr lang="fr-FR" sz="8800" b="1" dirty="0">
              <a:ln w="10160">
                <a:noFill/>
                <a:prstDash val="solid"/>
              </a:ln>
              <a:solidFill>
                <a:srgbClr val="00B050"/>
              </a:solidFill>
              <a:effectLst>
                <a:outerShdw blurRad="38100" dist="22860" dir="5400000" algn="tl" rotWithShape="0">
                  <a:srgbClr val="000000">
                    <a:alpha val="30000"/>
                  </a:srgbClr>
                </a:outerShdw>
              </a:effectLst>
              <a:latin typeface="+mj-lt"/>
            </a:endParaRPr>
          </a:p>
        </p:txBody>
      </p:sp>
      <p:sp>
        <p:nvSpPr>
          <p:cNvPr id="3" name="Espace réservé du contenu 2">
            <a:extLst>
              <a:ext uri="{FF2B5EF4-FFF2-40B4-BE49-F238E27FC236}">
                <a16:creationId xmlns:a16="http://schemas.microsoft.com/office/drawing/2014/main" id="{C7525EAD-C849-4905-95E0-A7C0EE8F8F4A}"/>
              </a:ext>
            </a:extLst>
          </p:cNvPr>
          <p:cNvSpPr>
            <a:spLocks noGrp="1"/>
          </p:cNvSpPr>
          <p:nvPr>
            <p:ph idx="1"/>
          </p:nvPr>
        </p:nvSpPr>
        <p:spPr/>
        <p:txBody>
          <a:bodyPr/>
          <a:lstStyle/>
          <a:p>
            <a:pPr>
              <a:lnSpc>
                <a:spcPct val="150000"/>
              </a:lnSpc>
            </a:pPr>
            <a:r>
              <a:rPr lang="fr-FR" sz="1800" b="1" i="0" u="none" strike="noStrike" baseline="0" dirty="0">
                <a:solidFill>
                  <a:schemeClr val="accent1">
                    <a:lumMod val="60000"/>
                    <a:lumOff val="40000"/>
                  </a:schemeClr>
                </a:solidFill>
                <a:latin typeface="+mn-lt"/>
              </a:rPr>
              <a:t>Introduction</a:t>
            </a:r>
            <a:r>
              <a:rPr lang="fr-FR" sz="1800" b="1" dirty="0">
                <a:solidFill>
                  <a:schemeClr val="accent1">
                    <a:lumMod val="60000"/>
                    <a:lumOff val="40000"/>
                  </a:schemeClr>
                </a:solidFill>
                <a:latin typeface="+mn-lt"/>
              </a:rPr>
              <a:t>:</a:t>
            </a:r>
            <a:endParaRPr lang="fr-FR" sz="1800" b="0" i="0" u="none" strike="noStrike" baseline="0" dirty="0">
              <a:solidFill>
                <a:schemeClr val="accent1">
                  <a:lumMod val="60000"/>
                  <a:lumOff val="40000"/>
                </a:schemeClr>
              </a:solidFill>
              <a:latin typeface="+mn-lt"/>
            </a:endParaRPr>
          </a:p>
          <a:p>
            <a:pPr>
              <a:lnSpc>
                <a:spcPct val="150000"/>
              </a:lnSpc>
            </a:pPr>
            <a:r>
              <a:rPr lang="fr-FR" sz="1800" b="0" i="0" u="none" strike="noStrike" baseline="0" dirty="0">
                <a:solidFill>
                  <a:srgbClr val="000000"/>
                </a:solidFill>
                <a:latin typeface="+mn-lt"/>
              </a:rPr>
              <a:t>Dans le cycle de vie de notre projet, la conception représente une phase primordiale et déterminante pour produire une application de haute qualité. C’est dans ce stade que nous devons clarifier en premier lieu la vue globale, en décrivant l’architecture générale que nous allons suivre dans la partie réalisation de notre projet. Puis, dans un deuxième lieu nous allons détailler notre choix conceptuel à travers plusieurs types de diagrammes. </a:t>
            </a:r>
            <a:endParaRPr lang="fr-FR" dirty="0">
              <a:latin typeface="+mn-lt"/>
            </a:endParaRPr>
          </a:p>
        </p:txBody>
      </p:sp>
    </p:spTree>
    <p:extLst>
      <p:ext uri="{BB962C8B-B14F-4D97-AF65-F5344CB8AC3E}">
        <p14:creationId xmlns:p14="http://schemas.microsoft.com/office/powerpoint/2010/main" val="311709766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r>
              <a:rPr lang="fr-FR" sz="1800" b="1" i="0" u="none" strike="noStrike" baseline="0" dirty="0">
                <a:solidFill>
                  <a:schemeClr val="bg1"/>
                </a:solidFill>
              </a:rPr>
              <a:t>Diagrammes des séquences</a:t>
            </a: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4992687" cy="4648133"/>
          </a:xfrm>
        </p:spPr>
        <p:txBody>
          <a:bodyPr>
            <a:normAutofit fontScale="92500" lnSpcReduction="20000"/>
          </a:bodyPr>
          <a:lstStyle/>
          <a:p>
            <a:r>
              <a:rPr lang="fr-FR" sz="1800" b="1" i="1" u="none" strike="noStrike" baseline="0" dirty="0">
                <a:solidFill>
                  <a:srgbClr val="000000"/>
                </a:solidFill>
                <a:latin typeface="Verdana" panose="020B0604030504040204" pitchFamily="34" charset="0"/>
              </a:rPr>
              <a:t>Les diagrammes de séquences de notre site web :</a:t>
            </a:r>
          </a:p>
          <a:p>
            <a:r>
              <a:rPr lang="fr-FR" sz="1800" b="1" i="0" u="none" strike="noStrike" baseline="0" dirty="0">
                <a:solidFill>
                  <a:srgbClr val="000000"/>
                </a:solidFill>
                <a:latin typeface="Verdana" panose="020B0604030504040204" pitchFamily="34" charset="0"/>
              </a:rPr>
              <a:t>Diagramme de séquences d’authentification </a:t>
            </a:r>
          </a:p>
          <a:p>
            <a:pPr marL="400050" lvl="1" indent="0">
              <a:buNone/>
            </a:pPr>
            <a:endParaRPr lang="fr-FR" sz="1600" b="0" i="0" u="none" strike="noStrike" baseline="0" dirty="0">
              <a:solidFill>
                <a:srgbClr val="000000"/>
              </a:solidFill>
              <a:latin typeface="Verdana" panose="020B0604030504040204" pitchFamily="34" charset="0"/>
            </a:endParaRPr>
          </a:p>
          <a:p>
            <a:pPr lvl="1"/>
            <a:r>
              <a:rPr lang="fr-FR" sz="1600" b="0" i="0" u="none" strike="noStrike" baseline="0" dirty="0">
                <a:solidFill>
                  <a:srgbClr val="000000"/>
                </a:solidFill>
                <a:latin typeface="Verdana" panose="020B0604030504040204" pitchFamily="34" charset="0"/>
              </a:rPr>
              <a:t>L’administrateur choisit l’interface de suppression. </a:t>
            </a:r>
          </a:p>
          <a:p>
            <a:pPr lvl="1"/>
            <a:r>
              <a:rPr lang="fr-FR" sz="1600" b="0" i="0" u="none" strike="noStrike" baseline="0" dirty="0">
                <a:solidFill>
                  <a:srgbClr val="000000"/>
                </a:solidFill>
                <a:latin typeface="Verdana" panose="020B0604030504040204" pitchFamily="34" charset="0"/>
              </a:rPr>
              <a:t>Le menu de suppression s’affiche. </a:t>
            </a:r>
          </a:p>
          <a:p>
            <a:pPr lvl="1"/>
            <a:r>
              <a:rPr lang="fr-FR" sz="1600" b="0" i="0" u="none" strike="noStrike" baseline="0" dirty="0">
                <a:solidFill>
                  <a:srgbClr val="000000"/>
                </a:solidFill>
                <a:latin typeface="Verdana" panose="020B0604030504040204" pitchFamily="34" charset="0"/>
              </a:rPr>
              <a:t>L’administrateur doit sélectionner le produit qu’il désire supprimer. </a:t>
            </a:r>
          </a:p>
          <a:p>
            <a:pPr lvl="1"/>
            <a:r>
              <a:rPr lang="fr-FR" sz="1600" b="0" i="0" u="none" strike="noStrike" baseline="0" dirty="0">
                <a:solidFill>
                  <a:srgbClr val="000000"/>
                </a:solidFill>
                <a:latin typeface="Verdana" panose="020B0604030504040204" pitchFamily="34" charset="0"/>
              </a:rPr>
              <a:t>Le système averti l’administrateur de l’opération de suppression. </a:t>
            </a:r>
          </a:p>
          <a:p>
            <a:pPr lvl="1"/>
            <a:r>
              <a:rPr lang="fr-FR" sz="1600" b="0" i="0" u="none" strike="noStrike" baseline="0" dirty="0">
                <a:solidFill>
                  <a:srgbClr val="000000"/>
                </a:solidFill>
                <a:latin typeface="Verdana" panose="020B0604030504040204" pitchFamily="34" charset="0"/>
              </a:rPr>
              <a:t>L’administrateur confirme la suppression. </a:t>
            </a:r>
          </a:p>
          <a:p>
            <a:pPr lvl="1"/>
            <a:r>
              <a:rPr lang="fr-FR" sz="1600" b="0" i="0" u="none" strike="noStrike" baseline="0" dirty="0">
                <a:solidFill>
                  <a:srgbClr val="000000"/>
                </a:solidFill>
                <a:latin typeface="Verdana" panose="020B0604030504040204" pitchFamily="34" charset="0"/>
              </a:rPr>
              <a:t>L’opération de suppression se termine avec succès. </a:t>
            </a:r>
          </a:p>
          <a:p>
            <a:pPr lvl="1"/>
            <a:r>
              <a:rPr lang="fr-FR" sz="1600" b="0" i="0" u="none" strike="noStrike" baseline="0" dirty="0">
                <a:solidFill>
                  <a:srgbClr val="000000"/>
                </a:solidFill>
                <a:latin typeface="Verdana" panose="020B0604030504040204" pitchFamily="34" charset="0"/>
              </a:rPr>
              <a:t>Le produit en question se disparait définitivement de la base de données. </a:t>
            </a:r>
          </a:p>
        </p:txBody>
      </p:sp>
      <p:pic>
        <p:nvPicPr>
          <p:cNvPr id="5" name="Image 4">
            <a:extLst>
              <a:ext uri="{FF2B5EF4-FFF2-40B4-BE49-F238E27FC236}">
                <a16:creationId xmlns:a16="http://schemas.microsoft.com/office/drawing/2014/main" id="{817EBD83-C9FC-4893-BB7B-8095694C09F6}"/>
              </a:ext>
            </a:extLst>
          </p:cNvPr>
          <p:cNvPicPr>
            <a:picLocks noChangeAspect="1"/>
          </p:cNvPicPr>
          <p:nvPr/>
        </p:nvPicPr>
        <p:blipFill>
          <a:blip r:embed="rId2"/>
          <a:stretch>
            <a:fillRect/>
          </a:stretch>
        </p:blipFill>
        <p:spPr>
          <a:xfrm>
            <a:off x="6096000" y="2052918"/>
            <a:ext cx="6096000" cy="4648132"/>
          </a:xfrm>
          <a:prstGeom prst="rect">
            <a:avLst/>
          </a:prstGeom>
        </p:spPr>
      </p:pic>
    </p:spTree>
    <p:extLst>
      <p:ext uri="{BB962C8B-B14F-4D97-AF65-F5344CB8AC3E}">
        <p14:creationId xmlns:p14="http://schemas.microsoft.com/office/powerpoint/2010/main" val="2224262752"/>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1627A-8D76-40F8-81EE-F631A727C548}"/>
              </a:ext>
            </a:extLst>
          </p:cNvPr>
          <p:cNvSpPr>
            <a:spLocks noGrp="1"/>
          </p:cNvSpPr>
          <p:nvPr>
            <p:ph type="title"/>
          </p:nvPr>
        </p:nvSpPr>
        <p:spPr>
          <a:xfrm>
            <a:off x="837179" y="-368490"/>
            <a:ext cx="9404723" cy="1501254"/>
          </a:xfrm>
          <a:noFill/>
          <a:ln>
            <a:noFill/>
          </a:ln>
        </p:spPr>
        <p:style>
          <a:lnRef idx="0">
            <a:scrgbClr r="0" g="0" b="0"/>
          </a:lnRef>
          <a:fillRef idx="0">
            <a:scrgbClr r="0" g="0" b="0"/>
          </a:fillRef>
          <a:effectRef idx="0">
            <a:scrgbClr r="0" g="0" b="0"/>
          </a:effectRef>
          <a:fontRef idx="minor">
            <a:schemeClr val="dk1"/>
          </a:fontRef>
        </p:style>
        <p:txBody>
          <a:bodyPr/>
          <a:lstStyle/>
          <a:p>
            <a:pPr marL="857250" indent="-857250">
              <a:buFont typeface="+mj-lt"/>
              <a:buAutoNum type="romanUcPeriod" startAt="2"/>
            </a:pPr>
            <a:r>
              <a:rPr lang="fr-FR" sz="4400" dirty="0">
                <a:solidFill>
                  <a:srgbClr val="92D050"/>
                </a:solidFill>
              </a:rPr>
              <a:t>Schéma de BD</a:t>
            </a:r>
            <a:r>
              <a:rPr lang="fr-FR" sz="8800" b="1" i="0" u="none" strike="noStrike" baseline="0" dirty="0">
                <a:ln w="10160">
                  <a:noFill/>
                  <a:prstDash val="solid"/>
                </a:ln>
                <a:solidFill>
                  <a:srgbClr val="92D050"/>
                </a:solidFill>
                <a:effectLst>
                  <a:outerShdw blurRad="38100" dist="22860" dir="5400000" algn="tl" rotWithShape="0">
                    <a:srgbClr val="000000">
                      <a:alpha val="30000"/>
                    </a:srgbClr>
                  </a:outerShdw>
                </a:effectLst>
                <a:latin typeface="+mj-lt"/>
              </a:rPr>
              <a:t> </a:t>
            </a:r>
            <a:endParaRPr lang="fr-FR" sz="23900" b="1" dirty="0">
              <a:ln w="10160">
                <a:noFill/>
                <a:prstDash val="solid"/>
              </a:ln>
              <a:solidFill>
                <a:srgbClr val="92D050"/>
              </a:solidFill>
              <a:effectLst>
                <a:outerShdw blurRad="38100" dist="22860" dir="5400000" algn="tl" rotWithShape="0">
                  <a:srgbClr val="000000">
                    <a:alpha val="30000"/>
                  </a:srgbClr>
                </a:outerShdw>
              </a:effectLst>
              <a:latin typeface="+mj-lt"/>
            </a:endParaRPr>
          </a:p>
        </p:txBody>
      </p:sp>
      <p:pic>
        <p:nvPicPr>
          <p:cNvPr id="5" name="Espace réservé du contenu 4">
            <a:extLst>
              <a:ext uri="{FF2B5EF4-FFF2-40B4-BE49-F238E27FC236}">
                <a16:creationId xmlns:a16="http://schemas.microsoft.com/office/drawing/2014/main" id="{0BA633AC-EB05-4D50-95AA-C622C63EC9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7179" y="919873"/>
            <a:ext cx="10517642" cy="5725290"/>
          </a:xfrm>
        </p:spPr>
      </p:pic>
    </p:spTree>
    <p:extLst>
      <p:ext uri="{BB962C8B-B14F-4D97-AF65-F5344CB8AC3E}">
        <p14:creationId xmlns:p14="http://schemas.microsoft.com/office/powerpoint/2010/main" val="86431099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1627A-8D76-40F8-81EE-F631A727C548}"/>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pPr marL="1028700" indent="-1028700">
              <a:buFont typeface="+mj-lt"/>
              <a:buAutoNum type="romanUcPeriod" startAt="3"/>
            </a:pPr>
            <a:r>
              <a:rPr lang="fr-FR" sz="4800" b="1" i="0" u="none" strike="noStrike" baseline="0" dirty="0">
                <a:ln w="10160">
                  <a:noFill/>
                  <a:prstDash val="solid"/>
                </a:ln>
                <a:solidFill>
                  <a:srgbClr val="00B050"/>
                </a:solidFill>
                <a:effectLst>
                  <a:outerShdw blurRad="38100" dist="22860" dir="5400000" algn="tl" rotWithShape="0">
                    <a:srgbClr val="000000">
                      <a:alpha val="30000"/>
                    </a:srgbClr>
                  </a:outerShdw>
                </a:effectLst>
                <a:latin typeface="+mj-lt"/>
              </a:rPr>
              <a:t>Réalisation </a:t>
            </a:r>
            <a:endParaRPr lang="fr-FR" sz="8800" b="1" dirty="0">
              <a:ln w="10160">
                <a:noFill/>
                <a:prstDash val="solid"/>
              </a:ln>
              <a:solidFill>
                <a:srgbClr val="00B050"/>
              </a:solidFill>
              <a:effectLst>
                <a:outerShdw blurRad="38100" dist="22860" dir="5400000" algn="tl" rotWithShape="0">
                  <a:srgbClr val="000000">
                    <a:alpha val="30000"/>
                  </a:srgbClr>
                </a:outerShdw>
              </a:effectLst>
              <a:latin typeface="+mj-lt"/>
            </a:endParaRPr>
          </a:p>
        </p:txBody>
      </p:sp>
      <p:sp>
        <p:nvSpPr>
          <p:cNvPr id="3" name="Espace réservé du contenu 2">
            <a:extLst>
              <a:ext uri="{FF2B5EF4-FFF2-40B4-BE49-F238E27FC236}">
                <a16:creationId xmlns:a16="http://schemas.microsoft.com/office/drawing/2014/main" id="{C7525EAD-C849-4905-95E0-A7C0EE8F8F4A}"/>
              </a:ext>
            </a:extLst>
          </p:cNvPr>
          <p:cNvSpPr>
            <a:spLocks noGrp="1"/>
          </p:cNvSpPr>
          <p:nvPr>
            <p:ph idx="1"/>
          </p:nvPr>
        </p:nvSpPr>
        <p:spPr>
          <a:xfrm>
            <a:off x="1104293" y="1452416"/>
            <a:ext cx="8946541" cy="5098509"/>
          </a:xfrm>
        </p:spPr>
        <p:txBody>
          <a:bodyPr>
            <a:noAutofit/>
          </a:bodyPr>
          <a:lstStyle/>
          <a:p>
            <a:r>
              <a:rPr lang="fr-FR" sz="1800" b="1" i="1" u="none" strike="noStrike" baseline="0" dirty="0">
                <a:solidFill>
                  <a:schemeClr val="accent1">
                    <a:lumMod val="60000"/>
                    <a:lumOff val="40000"/>
                  </a:schemeClr>
                </a:solidFill>
              </a:rPr>
              <a:t>Langage de programmation : </a:t>
            </a:r>
            <a:r>
              <a:rPr lang="fr-FR" sz="1800" b="1" i="0" u="none" strike="noStrike" baseline="0" dirty="0">
                <a:solidFill>
                  <a:schemeClr val="accent1">
                    <a:lumMod val="60000"/>
                    <a:lumOff val="40000"/>
                  </a:schemeClr>
                </a:solidFill>
              </a:rPr>
              <a:t> </a:t>
            </a:r>
          </a:p>
          <a:p>
            <a:pPr lvl="1"/>
            <a:r>
              <a:rPr lang="fr-FR" sz="1600" b="1" dirty="0">
                <a:latin typeface="+mn-lt"/>
              </a:rPr>
              <a:t>PHP</a:t>
            </a:r>
          </a:p>
          <a:p>
            <a:pPr lvl="1"/>
            <a:r>
              <a:rPr lang="fr-FR" sz="1600" b="1" i="0" u="none" strike="noStrike" baseline="0" dirty="0">
                <a:latin typeface="+mn-lt"/>
              </a:rPr>
              <a:t>JAVA SCRIPT</a:t>
            </a:r>
          </a:p>
          <a:p>
            <a:r>
              <a:rPr lang="fr-FR" sz="1800" b="1" i="1" u="none" strike="noStrike" baseline="0" dirty="0">
                <a:solidFill>
                  <a:schemeClr val="accent1">
                    <a:lumMod val="60000"/>
                    <a:lumOff val="40000"/>
                  </a:schemeClr>
                </a:solidFill>
              </a:rPr>
              <a:t>Outil de Conception : </a:t>
            </a:r>
          </a:p>
          <a:p>
            <a:pPr lvl="1"/>
            <a:r>
              <a:rPr lang="fr-FR" sz="1600" b="1" i="0" u="none" strike="noStrike" baseline="0" dirty="0">
                <a:latin typeface="+mn-lt"/>
              </a:rPr>
              <a:t>Enterprise Architect</a:t>
            </a:r>
          </a:p>
          <a:p>
            <a:r>
              <a:rPr lang="fr-FR" sz="1800" b="1" i="1" u="none" strike="noStrike" baseline="0" dirty="0">
                <a:solidFill>
                  <a:schemeClr val="accent1">
                    <a:lumMod val="60000"/>
                    <a:lumOff val="40000"/>
                  </a:schemeClr>
                </a:solidFill>
              </a:rPr>
              <a:t>Serveur d’application : </a:t>
            </a:r>
          </a:p>
          <a:p>
            <a:pPr lvl="1"/>
            <a:r>
              <a:rPr lang="fr-FR" sz="1600" b="1" dirty="0">
                <a:latin typeface="Verdana" panose="020B0604030504040204" pitchFamily="34" charset="0"/>
              </a:rPr>
              <a:t>Apache</a:t>
            </a:r>
            <a:endParaRPr lang="fr-FR" sz="1600" b="1" i="1" dirty="0">
              <a:solidFill>
                <a:srgbClr val="000000"/>
              </a:solidFill>
              <a:latin typeface="Verdana" panose="020B0604030504040204" pitchFamily="34" charset="0"/>
            </a:endParaRPr>
          </a:p>
          <a:p>
            <a:r>
              <a:rPr lang="fr-FR" sz="1800" b="1" i="1" u="none" strike="noStrike" baseline="0" dirty="0">
                <a:solidFill>
                  <a:schemeClr val="accent1">
                    <a:lumMod val="60000"/>
                    <a:lumOff val="40000"/>
                  </a:schemeClr>
                </a:solidFill>
              </a:rPr>
              <a:t>Serveur de gestion de base de données : </a:t>
            </a:r>
          </a:p>
          <a:p>
            <a:pPr lvl="1"/>
            <a:r>
              <a:rPr lang="fr-FR" sz="1600" b="1" dirty="0">
                <a:latin typeface="Verdana" panose="020B0604030504040204" pitchFamily="34" charset="0"/>
              </a:rPr>
              <a:t>MySQL</a:t>
            </a:r>
          </a:p>
          <a:p>
            <a:r>
              <a:rPr lang="fr-FR" sz="1800" b="1" i="1" dirty="0">
                <a:solidFill>
                  <a:schemeClr val="accent1">
                    <a:lumMod val="60000"/>
                    <a:lumOff val="40000"/>
                  </a:schemeClr>
                </a:solidFill>
              </a:rPr>
              <a:t>langage de balisage</a:t>
            </a:r>
          </a:p>
          <a:p>
            <a:pPr lvl="1"/>
            <a:r>
              <a:rPr lang="fr-FR" sz="1600" b="1" i="1" dirty="0">
                <a:latin typeface="Verdana" panose="020B0604030504040204" pitchFamily="34" charset="0"/>
              </a:rPr>
              <a:t>HTML</a:t>
            </a:r>
          </a:p>
          <a:p>
            <a:r>
              <a:rPr lang="fr-FR" sz="1800" b="1" i="1" u="none" strike="noStrike" baseline="0" dirty="0">
                <a:solidFill>
                  <a:schemeClr val="accent1">
                    <a:lumMod val="60000"/>
                    <a:lumOff val="40000"/>
                  </a:schemeClr>
                </a:solidFill>
              </a:rPr>
              <a:t>Design</a:t>
            </a:r>
            <a:r>
              <a:rPr lang="fr-FR" sz="1600" b="1" i="1" u="none" strike="noStrike" baseline="0" dirty="0">
                <a:solidFill>
                  <a:srgbClr val="000000"/>
                </a:solidFill>
                <a:latin typeface="Verdana" panose="020B0604030504040204" pitchFamily="34" charset="0"/>
              </a:rPr>
              <a:t> </a:t>
            </a:r>
            <a:r>
              <a:rPr lang="fr-FR" sz="1800" b="1" i="1" u="none" strike="noStrike" baseline="0" dirty="0">
                <a:solidFill>
                  <a:schemeClr val="accent1">
                    <a:lumMod val="60000"/>
                    <a:lumOff val="40000"/>
                  </a:schemeClr>
                </a:solidFill>
              </a:rPr>
              <a:t>et style</a:t>
            </a:r>
          </a:p>
          <a:p>
            <a:pPr lvl="1"/>
            <a:r>
              <a:rPr lang="fr-FR" sz="1600" b="1" i="0" u="none" strike="noStrike" baseline="0" dirty="0">
                <a:latin typeface="Verdana" panose="020B0604030504040204" pitchFamily="34" charset="0"/>
              </a:rPr>
              <a:t>CSS</a:t>
            </a:r>
            <a:r>
              <a:rPr lang="fr-FR" sz="1600" b="1" i="0" u="none" strike="noStrike" baseline="0" dirty="0">
                <a:solidFill>
                  <a:srgbClr val="000000"/>
                </a:solidFill>
                <a:latin typeface="Verdana" panose="020B0604030504040204" pitchFamily="34" charset="0"/>
              </a:rPr>
              <a:t> </a:t>
            </a:r>
            <a:endParaRPr lang="fr-FR" sz="1600" b="1" i="0" u="none" strike="noStrike" baseline="0" dirty="0"/>
          </a:p>
        </p:txBody>
      </p:sp>
    </p:spTree>
    <p:extLst>
      <p:ext uri="{BB962C8B-B14F-4D97-AF65-F5344CB8AC3E}">
        <p14:creationId xmlns:p14="http://schemas.microsoft.com/office/powerpoint/2010/main" val="241322561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1627A-8D76-40F8-81EE-F631A727C548}"/>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fr-FR" sz="4800" b="1" i="0" u="none" strike="noStrike" baseline="0" dirty="0">
                <a:ln w="10160">
                  <a:noFill/>
                  <a:prstDash val="solid"/>
                </a:ln>
                <a:solidFill>
                  <a:srgbClr val="00B050"/>
                </a:solidFill>
                <a:effectLst>
                  <a:outerShdw blurRad="38100" dist="22860" dir="5400000" algn="tl" rotWithShape="0">
                    <a:srgbClr val="000000">
                      <a:alpha val="30000"/>
                    </a:srgbClr>
                  </a:outerShdw>
                </a:effectLst>
                <a:latin typeface="+mj-lt"/>
              </a:rPr>
              <a:t>Conclusion</a:t>
            </a:r>
            <a:endParaRPr lang="fr-FR" sz="8800" b="1" dirty="0">
              <a:ln w="10160">
                <a:noFill/>
                <a:prstDash val="solid"/>
              </a:ln>
              <a:solidFill>
                <a:srgbClr val="00B050"/>
              </a:solidFill>
              <a:effectLst>
                <a:outerShdw blurRad="38100" dist="22860" dir="5400000" algn="tl" rotWithShape="0">
                  <a:srgbClr val="000000">
                    <a:alpha val="30000"/>
                  </a:srgbClr>
                </a:outerShdw>
              </a:effectLst>
              <a:latin typeface="+mj-lt"/>
            </a:endParaRPr>
          </a:p>
        </p:txBody>
      </p:sp>
      <p:sp>
        <p:nvSpPr>
          <p:cNvPr id="3" name="Espace réservé du contenu 2">
            <a:extLst>
              <a:ext uri="{FF2B5EF4-FFF2-40B4-BE49-F238E27FC236}">
                <a16:creationId xmlns:a16="http://schemas.microsoft.com/office/drawing/2014/main" id="{C7525EAD-C849-4905-95E0-A7C0EE8F8F4A}"/>
              </a:ext>
            </a:extLst>
          </p:cNvPr>
          <p:cNvSpPr>
            <a:spLocks noGrp="1"/>
          </p:cNvSpPr>
          <p:nvPr>
            <p:ph idx="1"/>
          </p:nvPr>
        </p:nvSpPr>
        <p:spPr>
          <a:xfrm>
            <a:off x="1104293" y="1452416"/>
            <a:ext cx="8946541" cy="5098509"/>
          </a:xfrm>
        </p:spPr>
        <p:txBody>
          <a:bodyPr>
            <a:noAutofit/>
          </a:bodyPr>
          <a:lstStyle/>
          <a:p>
            <a:pPr>
              <a:lnSpc>
                <a:spcPct val="150000"/>
              </a:lnSpc>
            </a:pPr>
            <a:r>
              <a:rPr lang="fr-FR" sz="1800" b="0" i="0" u="none" strike="noStrike" baseline="0" dirty="0">
                <a:solidFill>
                  <a:srgbClr val="000000"/>
                </a:solidFill>
                <a:latin typeface="Verdana" panose="020B0604030504040204" pitchFamily="34" charset="0"/>
              </a:rPr>
              <a:t>Dans le chapitre conception, nous avons présenter les besoins fonctionnels développés dans notre site web pour clarifier les étapes d’utilisation du site avec ses deux parties statique et dynamique. Le projet comporte deux sites partageant les mêmes DB. La démonstration de </a:t>
            </a:r>
            <a:r>
              <a:rPr lang="fr-FR" b="0" i="0" u="none" strike="noStrike" baseline="0" dirty="0">
                <a:solidFill>
                  <a:schemeClr val="bg1"/>
                </a:solidFill>
                <a:latin typeface="+mn-lt"/>
              </a:rPr>
              <a:t>l’</a:t>
            </a:r>
            <a:r>
              <a:rPr lang="fr-FR" sz="1800" dirty="0">
                <a:solidFill>
                  <a:schemeClr val="bg1"/>
                </a:solidFill>
                <a:effectLst/>
                <a:latin typeface="+mn-lt"/>
              </a:rPr>
              <a:t>expérience</a:t>
            </a:r>
            <a:r>
              <a:rPr lang="fr-FR" sz="1800" b="0" i="0" u="none" strike="noStrike" baseline="0" dirty="0">
                <a:solidFill>
                  <a:srgbClr val="000000"/>
                </a:solidFill>
                <a:latin typeface="Verdana" panose="020B0604030504040204" pitchFamily="34" charset="0"/>
              </a:rPr>
              <a:t> de l’utilisateur est récapitulée dans un vidéo attaché.</a:t>
            </a:r>
            <a:endParaRPr lang="fr-FR" sz="1600" b="1" i="0" u="none" strike="noStrike" baseline="0" dirty="0"/>
          </a:p>
        </p:txBody>
      </p:sp>
    </p:spTree>
    <p:extLst>
      <p:ext uri="{BB962C8B-B14F-4D97-AF65-F5344CB8AC3E}">
        <p14:creationId xmlns:p14="http://schemas.microsoft.com/office/powerpoint/2010/main" val="159374204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a:pPr>
            <a:r>
              <a:rPr lang="fr-FR" sz="4400" b="1" i="0" u="none" strike="noStrike" baseline="0" dirty="0">
                <a:solidFill>
                  <a:srgbClr val="92D050"/>
                </a:solidFill>
              </a:rPr>
              <a:t> Conception Générale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4293" y="1331259"/>
            <a:ext cx="8946541" cy="4195481"/>
          </a:xfrm>
        </p:spPr>
        <p:txBody>
          <a:bodyPr/>
          <a:lstStyle/>
          <a:p>
            <a:pPr>
              <a:lnSpc>
                <a:spcPct val="150000"/>
              </a:lnSpc>
            </a:pPr>
            <a:r>
              <a:rPr lang="fr-FR" sz="1800" b="1" i="0" u="none" strike="noStrike" baseline="0" dirty="0">
                <a:solidFill>
                  <a:schemeClr val="accent1">
                    <a:lumMod val="60000"/>
                    <a:lumOff val="40000"/>
                  </a:schemeClr>
                </a:solidFill>
                <a:latin typeface="Verdana" panose="020B0604030504040204" pitchFamily="34" charset="0"/>
              </a:rPr>
              <a:t>Cycle de vie : </a:t>
            </a:r>
          </a:p>
          <a:p>
            <a:pPr>
              <a:lnSpc>
                <a:spcPct val="150000"/>
              </a:lnSpc>
            </a:pPr>
            <a:r>
              <a:rPr lang="fr-FR" sz="1800" b="0" i="0" u="none" strike="noStrike" baseline="0" dirty="0">
                <a:solidFill>
                  <a:srgbClr val="000000"/>
                </a:solidFill>
                <a:latin typeface="Verdana" panose="020B0604030504040204" pitchFamily="34" charset="0"/>
              </a:rPr>
              <a:t>Afin de concevoir et développer notre application, nous avons opté pour le modèle de cycle de vie en V. Ce choix reviens au fait que ce cycle est le plus efficace avec son principe de travail qui nécessite la vérification de chaque étape et la possibilité de corriger les fautes avant de se lancer vers l’étape suivante. </a:t>
            </a:r>
            <a:endParaRPr lang="fr-FR" dirty="0"/>
          </a:p>
        </p:txBody>
      </p:sp>
      <p:pic>
        <p:nvPicPr>
          <p:cNvPr id="5" name="Image 4">
            <a:extLst>
              <a:ext uri="{FF2B5EF4-FFF2-40B4-BE49-F238E27FC236}">
                <a16:creationId xmlns:a16="http://schemas.microsoft.com/office/drawing/2014/main" id="{E7046A3C-D721-4D0D-B686-1839FC87A985}"/>
              </a:ext>
            </a:extLst>
          </p:cNvPr>
          <p:cNvPicPr>
            <a:picLocks noChangeAspect="1"/>
          </p:cNvPicPr>
          <p:nvPr/>
        </p:nvPicPr>
        <p:blipFill>
          <a:blip r:embed="rId2"/>
          <a:stretch>
            <a:fillRect/>
          </a:stretch>
        </p:blipFill>
        <p:spPr>
          <a:xfrm>
            <a:off x="2795395" y="4150658"/>
            <a:ext cx="5106154" cy="2408222"/>
          </a:xfrm>
          <a:prstGeom prst="rect">
            <a:avLst/>
          </a:prstGeom>
        </p:spPr>
      </p:pic>
    </p:spTree>
    <p:extLst>
      <p:ext uri="{BB962C8B-B14F-4D97-AF65-F5344CB8AC3E}">
        <p14:creationId xmlns:p14="http://schemas.microsoft.com/office/powerpoint/2010/main" val="405012670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a:pPr>
            <a:r>
              <a:rPr lang="fr-FR" sz="4400" b="1" i="0" u="none" strike="noStrike" baseline="0" dirty="0">
                <a:solidFill>
                  <a:srgbClr val="000000"/>
                </a:solidFill>
              </a:rPr>
              <a:t> Conception Générale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p:txBody>
          <a:bodyPr/>
          <a:lstStyle/>
          <a:p>
            <a:pPr>
              <a:lnSpc>
                <a:spcPct val="150000"/>
              </a:lnSpc>
            </a:pPr>
            <a:r>
              <a:rPr lang="fr-FR" sz="1800" b="1" i="0" u="none" strike="noStrike" baseline="0" dirty="0">
                <a:solidFill>
                  <a:schemeClr val="accent1">
                    <a:lumMod val="60000"/>
                    <a:lumOff val="40000"/>
                  </a:schemeClr>
                </a:solidFill>
                <a:latin typeface="Verdana" panose="020B0604030504040204" pitchFamily="34" charset="0"/>
              </a:rPr>
              <a:t>Méthodologie de conception : </a:t>
            </a:r>
          </a:p>
          <a:p>
            <a:pPr>
              <a:lnSpc>
                <a:spcPct val="150000"/>
              </a:lnSpc>
            </a:pPr>
            <a:r>
              <a:rPr lang="fr-FR" sz="1800" b="0" i="0" u="none" strike="noStrike" baseline="0" dirty="0">
                <a:solidFill>
                  <a:srgbClr val="000000"/>
                </a:solidFill>
                <a:latin typeface="Verdana" panose="020B0604030504040204" pitchFamily="34" charset="0"/>
              </a:rPr>
              <a:t>Pour faciliter notre tâche nous avons recours </a:t>
            </a:r>
            <a:r>
              <a:rPr lang="fr-FR" sz="1800" b="0" i="1" u="none" strike="noStrike" baseline="0" dirty="0">
                <a:solidFill>
                  <a:srgbClr val="000000"/>
                </a:solidFill>
                <a:latin typeface="Verdana" panose="020B0604030504040204" pitchFamily="34" charset="0"/>
              </a:rPr>
              <a:t>langage de modélisation unifié </a:t>
            </a:r>
            <a:r>
              <a:rPr lang="fr-FR" sz="1800" b="0" i="0" u="none" strike="noStrike" baseline="0" dirty="0">
                <a:solidFill>
                  <a:srgbClr val="000000"/>
                </a:solidFill>
                <a:latin typeface="Verdana" panose="020B0604030504040204" pitchFamily="34" charset="0"/>
              </a:rPr>
              <a:t>(UML : </a:t>
            </a:r>
            <a:r>
              <a:rPr lang="fr-FR" sz="1800" b="0" i="1" u="none" strike="noStrike" baseline="0" dirty="0" err="1">
                <a:solidFill>
                  <a:srgbClr val="000000"/>
                </a:solidFill>
                <a:latin typeface="Verdana" panose="020B0604030504040204" pitchFamily="34" charset="0"/>
              </a:rPr>
              <a:t>Unified</a:t>
            </a:r>
            <a:r>
              <a:rPr lang="fr-FR" sz="1800" b="0" i="1" u="none" strike="noStrike" baseline="0" dirty="0">
                <a:solidFill>
                  <a:srgbClr val="000000"/>
                </a:solidFill>
                <a:latin typeface="Verdana" panose="020B0604030504040204" pitchFamily="34" charset="0"/>
              </a:rPr>
              <a:t> </a:t>
            </a:r>
            <a:r>
              <a:rPr lang="fr-FR" sz="1800" b="0" i="1" u="none" strike="noStrike" baseline="0" dirty="0" err="1">
                <a:solidFill>
                  <a:srgbClr val="000000"/>
                </a:solidFill>
                <a:latin typeface="Verdana" panose="020B0604030504040204" pitchFamily="34" charset="0"/>
              </a:rPr>
              <a:t>Modelling</a:t>
            </a:r>
            <a:r>
              <a:rPr lang="fr-FR" sz="1800" b="0" i="1" u="none" strike="noStrike" baseline="0" dirty="0">
                <a:solidFill>
                  <a:srgbClr val="000000"/>
                </a:solidFill>
                <a:latin typeface="Verdana" panose="020B0604030504040204" pitchFamily="34" charset="0"/>
              </a:rPr>
              <a:t> </a:t>
            </a:r>
            <a:r>
              <a:rPr lang="fr-FR" sz="1800" b="0" i="1" u="none" strike="noStrike" baseline="0" dirty="0" err="1">
                <a:solidFill>
                  <a:srgbClr val="000000"/>
                </a:solidFill>
                <a:latin typeface="Verdana" panose="020B0604030504040204" pitchFamily="34" charset="0"/>
              </a:rPr>
              <a:t>Language</a:t>
            </a:r>
            <a:r>
              <a:rPr lang="fr-FR" sz="1800" b="0" i="1"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c’est une notation qui permet de modéliser un problème de façon standard. Ce langage est né de la fusion de plusieurs méthodes existantes auparavant, et il est une référence en terme de modélisation objet. </a:t>
            </a:r>
            <a:endParaRPr lang="fr-FR" dirty="0"/>
          </a:p>
        </p:txBody>
      </p:sp>
    </p:spTree>
    <p:extLst>
      <p:ext uri="{BB962C8B-B14F-4D97-AF65-F5344CB8AC3E}">
        <p14:creationId xmlns:p14="http://schemas.microsoft.com/office/powerpoint/2010/main" val="344601090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a:pPr>
            <a:r>
              <a:rPr lang="fr-FR" sz="4400" b="1" i="0" u="none" strike="noStrike" baseline="0" dirty="0">
                <a:solidFill>
                  <a:srgbClr val="000000"/>
                </a:solidFill>
              </a:rPr>
              <a:t> Conception Générale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a:xfrm>
            <a:off x="1103313" y="2052918"/>
            <a:ext cx="6798742" cy="4195481"/>
          </a:xfrm>
        </p:spPr>
        <p:txBody>
          <a:bodyPr/>
          <a:lstStyle/>
          <a:p>
            <a:pPr algn="just">
              <a:lnSpc>
                <a:spcPct val="150000"/>
              </a:lnSpc>
            </a:pPr>
            <a:r>
              <a:rPr lang="fr-FR" sz="1800" b="1" i="1" u="none" strike="noStrike" baseline="0" dirty="0">
                <a:solidFill>
                  <a:schemeClr val="accent1">
                    <a:lumMod val="60000"/>
                    <a:lumOff val="40000"/>
                  </a:schemeClr>
                </a:solidFill>
                <a:latin typeface="Verdana" panose="020B0604030504040204" pitchFamily="34" charset="0"/>
              </a:rPr>
              <a:t>Concept et architecture </a:t>
            </a:r>
            <a:r>
              <a:rPr lang="fr-FR" sz="1800" b="1" i="0" u="none" strike="noStrike" baseline="0" dirty="0">
                <a:solidFill>
                  <a:schemeClr val="accent1">
                    <a:lumMod val="60000"/>
                    <a:lumOff val="40000"/>
                  </a:schemeClr>
                </a:solidFill>
                <a:latin typeface="Verdana" panose="020B0604030504040204" pitchFamily="34" charset="0"/>
              </a:rPr>
              <a:t>: </a:t>
            </a:r>
          </a:p>
          <a:p>
            <a:pPr algn="just">
              <a:lnSpc>
                <a:spcPct val="150000"/>
              </a:lnSpc>
            </a:pPr>
            <a:r>
              <a:rPr lang="fr-FR" sz="1800" b="0" i="0" u="none" strike="noStrike" baseline="0" dirty="0">
                <a:solidFill>
                  <a:srgbClr val="000000"/>
                </a:solidFill>
                <a:latin typeface="Verdana" panose="020B0604030504040204" pitchFamily="34" charset="0"/>
              </a:rPr>
              <a:t>Notre projet consiste à concevoir et réaliser une boutique virtuelle pour la vente en ligne des produits en se basant sur le modèle MVC constitué de trois parties. Il comporte les deux parties connues qui sont les vues V (les interfaces), le modèle M(le serveur de données) et une troisième Partie représenté comme contrôleur de trafic C, (le serveur d’application). </a:t>
            </a:r>
            <a:endParaRPr lang="fr-FR" dirty="0"/>
          </a:p>
        </p:txBody>
      </p:sp>
      <p:pic>
        <p:nvPicPr>
          <p:cNvPr id="5" name="Image 4">
            <a:extLst>
              <a:ext uri="{FF2B5EF4-FFF2-40B4-BE49-F238E27FC236}">
                <a16:creationId xmlns:a16="http://schemas.microsoft.com/office/drawing/2014/main" id="{3BCF102A-6460-44A6-A663-C5880998B747}"/>
              </a:ext>
            </a:extLst>
          </p:cNvPr>
          <p:cNvPicPr>
            <a:picLocks noChangeAspect="1"/>
          </p:cNvPicPr>
          <p:nvPr/>
        </p:nvPicPr>
        <p:blipFill>
          <a:blip r:embed="rId2"/>
          <a:stretch>
            <a:fillRect/>
          </a:stretch>
        </p:blipFill>
        <p:spPr>
          <a:xfrm>
            <a:off x="8040964" y="2052918"/>
            <a:ext cx="4019739" cy="3195873"/>
          </a:xfrm>
          <a:prstGeom prst="rect">
            <a:avLst/>
          </a:prstGeom>
        </p:spPr>
      </p:pic>
    </p:spTree>
    <p:extLst>
      <p:ext uri="{BB962C8B-B14F-4D97-AF65-F5344CB8AC3E}">
        <p14:creationId xmlns:p14="http://schemas.microsoft.com/office/powerpoint/2010/main" val="172578247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a:pPr>
            <a:r>
              <a:rPr lang="fr-FR" sz="4400" b="1" i="0" u="none" strike="noStrike" baseline="0" dirty="0">
                <a:solidFill>
                  <a:srgbClr val="000000"/>
                </a:solidFill>
              </a:rPr>
              <a:t> Conception Générale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p:txBody>
          <a:bodyPr/>
          <a:lstStyle/>
          <a:p>
            <a:pPr>
              <a:lnSpc>
                <a:spcPct val="150000"/>
              </a:lnSpc>
            </a:pPr>
            <a:r>
              <a:rPr lang="fr-FR" sz="1800" b="0" i="0" u="none" strike="noStrike" baseline="0" dirty="0">
                <a:solidFill>
                  <a:srgbClr val="000000"/>
                </a:solidFill>
                <a:latin typeface="Verdana" panose="020B0604030504040204" pitchFamily="34" charset="0"/>
              </a:rPr>
              <a:t>Cette architecture a pas mal d’avantages pour qu’elle reste toujours la plus utilisée dans le monde de développement Web étant donnée qu’elle se caractérise par : </a:t>
            </a:r>
          </a:p>
          <a:p>
            <a:pPr lvl="1">
              <a:lnSpc>
                <a:spcPct val="150000"/>
              </a:lnSpc>
            </a:pPr>
            <a:r>
              <a:rPr lang="fr-FR" sz="1600" b="0" i="0" u="none" strike="noStrike" baseline="0" dirty="0">
                <a:solidFill>
                  <a:srgbClr val="000000"/>
                </a:solidFill>
                <a:latin typeface="Verdana" panose="020B0604030504040204" pitchFamily="34" charset="0"/>
              </a:rPr>
              <a:t>L’allégement du poste de travail. </a:t>
            </a:r>
          </a:p>
          <a:p>
            <a:pPr lvl="1">
              <a:lnSpc>
                <a:spcPct val="150000"/>
              </a:lnSpc>
            </a:pPr>
            <a:r>
              <a:rPr lang="fr-FR" sz="1600" b="0" i="0" u="none" strike="noStrike" baseline="0" dirty="0">
                <a:solidFill>
                  <a:srgbClr val="000000"/>
                </a:solidFill>
                <a:latin typeface="Verdana" panose="020B0604030504040204" pitchFamily="34" charset="0"/>
              </a:rPr>
              <a:t>La prise en compte de l'hétérogénéité des plates-formes (serveurs, clients, langages, etc.). </a:t>
            </a:r>
          </a:p>
          <a:p>
            <a:pPr lvl="1">
              <a:lnSpc>
                <a:spcPct val="150000"/>
              </a:lnSpc>
            </a:pPr>
            <a:r>
              <a:rPr lang="fr-FR" sz="1600" b="0" i="0" u="none" strike="noStrike" baseline="0" dirty="0">
                <a:solidFill>
                  <a:srgbClr val="000000"/>
                </a:solidFill>
                <a:latin typeface="Verdana" panose="020B0604030504040204" pitchFamily="34" charset="0"/>
              </a:rPr>
              <a:t>L’introduction de clients dits « légers  ».</a:t>
            </a:r>
          </a:p>
          <a:p>
            <a:pPr lvl="1">
              <a:lnSpc>
                <a:spcPct val="150000"/>
              </a:lnSpc>
            </a:pPr>
            <a:r>
              <a:rPr lang="fr-FR" sz="1600" b="0" i="0" u="none" strike="noStrike" baseline="0" dirty="0">
                <a:solidFill>
                  <a:srgbClr val="000000"/>
                </a:solidFill>
                <a:latin typeface="Verdana" panose="020B0604030504040204" pitchFamily="34" charset="0"/>
              </a:rPr>
              <a:t>Une meilleure répartition de la charge entre les différents entités clients et serveurs. </a:t>
            </a:r>
          </a:p>
        </p:txBody>
      </p:sp>
    </p:spTree>
    <p:extLst>
      <p:ext uri="{BB962C8B-B14F-4D97-AF65-F5344CB8AC3E}">
        <p14:creationId xmlns:p14="http://schemas.microsoft.com/office/powerpoint/2010/main" val="41798227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92D050"/>
                </a:solidFill>
              </a:rPr>
              <a:t> </a:t>
            </a:r>
            <a:r>
              <a:rPr lang="fr-FR" sz="3200" b="1" i="0" u="none" strike="noStrike" baseline="0" dirty="0">
                <a:solidFill>
                  <a:srgbClr val="92D050"/>
                </a:solidFill>
              </a:rPr>
              <a:t>Conception</a:t>
            </a:r>
            <a:r>
              <a:rPr lang="fr-FR" sz="1800" b="1" i="0" u="none" strike="noStrike" baseline="0" dirty="0">
                <a:solidFill>
                  <a:srgbClr val="92D050"/>
                </a:solidFill>
              </a:rPr>
              <a:t> </a:t>
            </a:r>
            <a:r>
              <a:rPr lang="fr-FR" sz="3200" b="1" i="0" u="none" strike="noStrike" baseline="0" dirty="0">
                <a:solidFill>
                  <a:srgbClr val="92D050"/>
                </a:solidFill>
              </a:rPr>
              <a:t>détaillé</a:t>
            </a:r>
            <a:r>
              <a:rPr lang="fr-FR" sz="1800" b="1" i="0" u="none" strike="noStrike" baseline="0" dirty="0">
                <a:solidFill>
                  <a:srgbClr val="92D050"/>
                </a:solidFill>
              </a:rPr>
              <a:t>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p:txBody>
          <a:bodyPr/>
          <a:lstStyle/>
          <a:p>
            <a:pPr>
              <a:lnSpc>
                <a:spcPct val="150000"/>
              </a:lnSpc>
            </a:pPr>
            <a:r>
              <a:rPr lang="fr-FR" sz="1800" b="1" i="0" u="none" strike="noStrike" baseline="0" dirty="0">
                <a:solidFill>
                  <a:schemeClr val="accent1">
                    <a:lumMod val="60000"/>
                    <a:lumOff val="40000"/>
                  </a:schemeClr>
                </a:solidFill>
                <a:latin typeface="Verdana" panose="020B0604030504040204" pitchFamily="34" charset="0"/>
              </a:rPr>
              <a:t>Les diagrammes des cas d’utilisation: </a:t>
            </a:r>
          </a:p>
          <a:p>
            <a:pPr>
              <a:lnSpc>
                <a:spcPct val="150000"/>
              </a:lnSpc>
            </a:pPr>
            <a:r>
              <a:rPr lang="fr-FR" sz="1800" b="0" i="0" u="none" strike="noStrike" baseline="0" dirty="0">
                <a:solidFill>
                  <a:srgbClr val="000000"/>
                </a:solidFill>
                <a:latin typeface="Verdana" panose="020B0604030504040204" pitchFamily="34" charset="0"/>
              </a:rPr>
              <a:t>Les rôles des diagrammes de cas d’utilisation sont de recueillir, d’analyser et d’organiser les besoins, ainsi que de recenser les grandes fonctionnalités d’un système. Il s’agit donc de la première étape UML pour la conception d’un système. </a:t>
            </a:r>
            <a:endParaRPr lang="fr-FR" dirty="0"/>
          </a:p>
        </p:txBody>
      </p:sp>
    </p:spTree>
    <p:extLst>
      <p:ext uri="{BB962C8B-B14F-4D97-AF65-F5344CB8AC3E}">
        <p14:creationId xmlns:p14="http://schemas.microsoft.com/office/powerpoint/2010/main" val="144319813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507E0-F309-4AD9-AEA7-4936EE39F322}"/>
              </a:ext>
            </a:extLst>
          </p:cNvPr>
          <p:cNvSpPr>
            <a:spLocks noGrp="1"/>
          </p:cNvSpPr>
          <p:nvPr>
            <p:ph type="title"/>
          </p:nvPr>
        </p:nvSpPr>
        <p:spPr/>
        <p:txBody>
          <a:bodyPr/>
          <a:lstStyle/>
          <a:p>
            <a:pPr marL="742950" indent="-742950">
              <a:buFont typeface="+mj-lt"/>
              <a:buAutoNum type="arabicPeriod" startAt="2"/>
            </a:pPr>
            <a:r>
              <a:rPr lang="fr-FR" sz="4400" b="1" i="0" u="none" strike="noStrike" baseline="0" dirty="0">
                <a:solidFill>
                  <a:srgbClr val="000000"/>
                </a:solidFill>
              </a:rPr>
              <a:t> </a:t>
            </a:r>
            <a:r>
              <a:rPr lang="fr-FR" sz="3200" b="1" i="0" u="none" strike="noStrike" baseline="0" dirty="0">
                <a:solidFill>
                  <a:srgbClr val="000000"/>
                </a:solidFill>
              </a:rPr>
              <a:t>Conception</a:t>
            </a:r>
            <a:r>
              <a:rPr lang="fr-FR" sz="1800" b="1" i="0" u="none" strike="noStrike" baseline="0" dirty="0">
                <a:solidFill>
                  <a:srgbClr val="000000"/>
                </a:solidFill>
              </a:rPr>
              <a:t> </a:t>
            </a:r>
            <a:r>
              <a:rPr lang="fr-FR" sz="3200" b="1" i="0" u="none" strike="noStrike" baseline="0" dirty="0">
                <a:solidFill>
                  <a:srgbClr val="000000"/>
                </a:solidFill>
              </a:rPr>
              <a:t>détaillé</a:t>
            </a:r>
            <a:r>
              <a:rPr lang="fr-FR" sz="1800" b="1" i="0" u="none" strike="noStrike" baseline="0" dirty="0">
                <a:solidFill>
                  <a:srgbClr val="000000"/>
                </a:solidFill>
              </a:rPr>
              <a:t> </a:t>
            </a:r>
            <a:br>
              <a:rPr lang="fr-FR" dirty="0"/>
            </a:br>
            <a:endParaRPr lang="fr-FR" dirty="0"/>
          </a:p>
        </p:txBody>
      </p:sp>
      <p:sp>
        <p:nvSpPr>
          <p:cNvPr id="3" name="Espace réservé du contenu 2">
            <a:extLst>
              <a:ext uri="{FF2B5EF4-FFF2-40B4-BE49-F238E27FC236}">
                <a16:creationId xmlns:a16="http://schemas.microsoft.com/office/drawing/2014/main" id="{E1C28926-1A01-477B-80E5-28C3E671C66C}"/>
              </a:ext>
            </a:extLst>
          </p:cNvPr>
          <p:cNvSpPr>
            <a:spLocks noGrp="1"/>
          </p:cNvSpPr>
          <p:nvPr>
            <p:ph idx="1"/>
          </p:nvPr>
        </p:nvSpPr>
        <p:spPr/>
        <p:txBody>
          <a:bodyPr>
            <a:normAutofit fontScale="85000" lnSpcReduction="20000"/>
          </a:bodyPr>
          <a:lstStyle/>
          <a:p>
            <a:pPr>
              <a:lnSpc>
                <a:spcPct val="150000"/>
              </a:lnSpc>
            </a:pPr>
            <a:r>
              <a:rPr lang="fr-FR" sz="1800" b="1" i="1" u="none" strike="noStrike" baseline="0" dirty="0">
                <a:solidFill>
                  <a:schemeClr val="accent1">
                    <a:lumMod val="60000"/>
                    <a:lumOff val="40000"/>
                  </a:schemeClr>
                </a:solidFill>
                <a:latin typeface="Verdana" panose="020B0604030504040204" pitchFamily="34" charset="0"/>
              </a:rPr>
              <a:t>Les acteurs de notre projet </a:t>
            </a:r>
            <a:r>
              <a:rPr lang="fr-FR" sz="1800" b="1" i="0" u="none" strike="noStrike" baseline="0" dirty="0">
                <a:solidFill>
                  <a:schemeClr val="accent1">
                    <a:lumMod val="60000"/>
                    <a:lumOff val="40000"/>
                  </a:schemeClr>
                </a:solidFill>
                <a:latin typeface="Verdana" panose="020B0604030504040204" pitchFamily="34" charset="0"/>
              </a:rPr>
              <a:t>: </a:t>
            </a:r>
          </a:p>
          <a:p>
            <a:pPr>
              <a:lnSpc>
                <a:spcPct val="150000"/>
              </a:lnSpc>
            </a:pPr>
            <a:r>
              <a:rPr lang="fr-FR" sz="1800" b="1" i="0" u="none" strike="noStrike" baseline="0" dirty="0">
                <a:solidFill>
                  <a:srgbClr val="000000"/>
                </a:solidFill>
                <a:latin typeface="Verdana" panose="020B0604030504040204" pitchFamily="34" charset="0"/>
              </a:rPr>
              <a:t>Le visiteur </a:t>
            </a:r>
            <a:r>
              <a:rPr lang="fr-FR" sz="1800" b="0" i="0" u="none" strike="noStrike" baseline="0" dirty="0">
                <a:solidFill>
                  <a:srgbClr val="000000"/>
                </a:solidFill>
                <a:latin typeface="Verdana" panose="020B0604030504040204" pitchFamily="34" charset="0"/>
              </a:rPr>
              <a:t>: c’est un individu qui est entrain de fouiller sur le net, cherchant un produit pour l’acheter ou pour avoir une idée sur les modèles et les prix. Jusqu’au ce stade c’est un utilisateur inconnu donc il n’est pas encore un client. </a:t>
            </a:r>
          </a:p>
          <a:p>
            <a:pPr>
              <a:lnSpc>
                <a:spcPct val="150000"/>
              </a:lnSpc>
            </a:pPr>
            <a:r>
              <a:rPr lang="fr-FR" sz="1800" b="1" i="0" u="none" strike="noStrike" baseline="0" dirty="0">
                <a:solidFill>
                  <a:srgbClr val="000000"/>
                </a:solidFill>
                <a:latin typeface="Verdana" panose="020B0604030504040204" pitchFamily="34" charset="0"/>
              </a:rPr>
              <a:t>Le Client </a:t>
            </a:r>
            <a:r>
              <a:rPr lang="fr-FR" sz="1800" b="0" i="0" u="none" strike="noStrike" baseline="0" dirty="0">
                <a:solidFill>
                  <a:srgbClr val="000000"/>
                </a:solidFill>
                <a:latin typeface="Verdana" panose="020B0604030504040204" pitchFamily="34" charset="0"/>
              </a:rPr>
              <a:t>: cette acteur est un visiteur ayant déjà créer un compte sur notre site, il peut donc suivre le processus d’achat des produits en toute sécurité sachant que notre système doit être l’unique responsable de la confidentialité des données personnelles de ses clients. </a:t>
            </a:r>
          </a:p>
          <a:p>
            <a:pPr>
              <a:lnSpc>
                <a:spcPct val="150000"/>
              </a:lnSpc>
            </a:pPr>
            <a:r>
              <a:rPr lang="fr-FR" sz="1800" b="1" i="0" u="none" strike="noStrike" baseline="0" dirty="0">
                <a:solidFill>
                  <a:srgbClr val="000000"/>
                </a:solidFill>
                <a:latin typeface="Verdana" panose="020B0604030504040204" pitchFamily="34" charset="0"/>
              </a:rPr>
              <a:t>L’administrateur </a:t>
            </a:r>
            <a:r>
              <a:rPr lang="fr-FR" sz="1800" b="0" i="0" u="none" strike="noStrike" baseline="0" dirty="0">
                <a:solidFill>
                  <a:srgbClr val="000000"/>
                </a:solidFill>
                <a:latin typeface="Verdana" panose="020B0604030504040204" pitchFamily="34" charset="0"/>
              </a:rPr>
              <a:t>: pour les sites web on l’appelle généralement « </a:t>
            </a:r>
            <a:r>
              <a:rPr lang="fr-FR" sz="1800" b="0" i="1" u="none" strike="noStrike" baseline="0" dirty="0">
                <a:solidFill>
                  <a:srgbClr val="000000"/>
                </a:solidFill>
                <a:latin typeface="Verdana" panose="020B0604030504040204" pitchFamily="34" charset="0"/>
              </a:rPr>
              <a:t>le webmaster </a:t>
            </a:r>
            <a:r>
              <a:rPr lang="fr-FR" sz="1800" b="0" i="0" u="none" strike="noStrike" baseline="0" dirty="0">
                <a:solidFill>
                  <a:srgbClr val="000000"/>
                </a:solidFill>
                <a:latin typeface="Verdana" panose="020B0604030504040204" pitchFamily="34" charset="0"/>
              </a:rPr>
              <a:t>». C’est celui qui assure le dynamisme du site et veille sur les mises à jour des produits, de leurs prix, de leurs disponibilités, de la gestion des payements et la gestion des livraisons. </a:t>
            </a:r>
            <a:endParaRPr lang="fr-FR" dirty="0"/>
          </a:p>
        </p:txBody>
      </p:sp>
    </p:spTree>
    <p:extLst>
      <p:ext uri="{BB962C8B-B14F-4D97-AF65-F5344CB8AC3E}">
        <p14:creationId xmlns:p14="http://schemas.microsoft.com/office/powerpoint/2010/main" val="408711792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Thème2">
  <a:themeElements>
    <a:clrScheme name="Papi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 id="{86F866DF-080C-4AA1-A2F6-928B9805E9D5}" vid="{5CDE1979-D263-4595-A84C-7AFC5BDBE1CD}"/>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Thème2</Template>
  <TotalTime>399</TotalTime>
  <Words>2187</Words>
  <Application>Microsoft Office PowerPoint</Application>
  <PresentationFormat>Grand écran</PresentationFormat>
  <Paragraphs>176</Paragraphs>
  <Slides>33</Slides>
  <Notes>0</Notes>
  <HiddenSlides>0</HiddenSlides>
  <MMClips>0</MMClips>
  <ScaleCrop>false</ScaleCrop>
  <HeadingPairs>
    <vt:vector size="6" baseType="variant">
      <vt:variant>
        <vt:lpstr>Polices utilisées</vt:lpstr>
      </vt:variant>
      <vt:variant>
        <vt:i4>11</vt:i4>
      </vt:variant>
      <vt:variant>
        <vt:lpstr>Thème</vt:lpstr>
      </vt:variant>
      <vt:variant>
        <vt:i4>3</vt:i4>
      </vt:variant>
      <vt:variant>
        <vt:lpstr>Titres des diapositives</vt:lpstr>
      </vt:variant>
      <vt:variant>
        <vt:i4>33</vt:i4>
      </vt:variant>
    </vt:vector>
  </HeadingPairs>
  <TitlesOfParts>
    <vt:vector size="47" baseType="lpstr">
      <vt:lpstr>Advent Pro</vt:lpstr>
      <vt:lpstr>Advent Pro Medium</vt:lpstr>
      <vt:lpstr>Arial</vt:lpstr>
      <vt:lpstr>Bungee</vt:lpstr>
      <vt:lpstr>Consolas</vt:lpstr>
      <vt:lpstr>Proxima Nova</vt:lpstr>
      <vt:lpstr>Proxima Nova Semibold</vt:lpstr>
      <vt:lpstr>Rajdhani Medium</vt:lpstr>
      <vt:lpstr>Verdana</vt:lpstr>
      <vt:lpstr>Wingdings</vt:lpstr>
      <vt:lpstr>Wingdings 3</vt:lpstr>
      <vt:lpstr>Thème2</vt:lpstr>
      <vt:lpstr>Slidesgo Final Pages</vt:lpstr>
      <vt:lpstr>Ion</vt:lpstr>
      <vt:lpstr>Site web e-commerce Etude générale </vt:lpstr>
      <vt:lpstr>Plan de la présentation:</vt:lpstr>
      <vt:lpstr>Conception </vt:lpstr>
      <vt:lpstr> Conception Générale  </vt:lpstr>
      <vt:lpstr> Conception Générale  </vt:lpstr>
      <vt:lpstr> Conception Générale  </vt:lpstr>
      <vt:lpstr> Conception Générale  </vt:lpstr>
      <vt:lpstr> Conception détaillé  </vt:lpstr>
      <vt:lpstr> Conception détaillé  </vt:lpstr>
      <vt:lpstr> Conception détaillé:  Diagrammes de cas d’utilisation </vt:lpstr>
      <vt:lpstr> Conception détaillé: Diagrammes de cas d’utilisation  </vt:lpstr>
      <vt:lpstr> Conception détaillé : Diagrammes de cas d’utilisation  </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Les diagrammes d’activités</vt:lpstr>
      <vt:lpstr> Conception détaillé:  Diagrammes des séquences </vt:lpstr>
      <vt:lpstr> Conception détaillé:  Diagrammes des séquences</vt:lpstr>
      <vt:lpstr> Conception détaillé:  Diagrammes des séquences</vt:lpstr>
      <vt:lpstr> Conception détaillé:  Diagrammes des séquences</vt:lpstr>
      <vt:lpstr> Conception détaillé:  Diagrammes des séquences</vt:lpstr>
      <vt:lpstr> Conception détaillé:  Diagrammes des séquences</vt:lpstr>
      <vt:lpstr> Conception détaillé:  Diagrammes des séquences</vt:lpstr>
      <vt:lpstr>Schéma de BD </vt:lpstr>
      <vt:lpstr>Réalisation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 Ameur Nadhem</dc:creator>
  <cp:lastModifiedBy>Ben Ameur Nadhem</cp:lastModifiedBy>
  <cp:revision>21</cp:revision>
  <dcterms:created xsi:type="dcterms:W3CDTF">2021-01-21T13:34:46Z</dcterms:created>
  <dcterms:modified xsi:type="dcterms:W3CDTF">2021-01-21T20:14:00Z</dcterms:modified>
</cp:coreProperties>
</file>